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56" r:id="rId2"/>
    <p:sldId id="257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Helle Formatvorlage 3 - Akz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571" autoAdjust="0"/>
  </p:normalViewPr>
  <p:slideViewPr>
    <p:cSldViewPr>
      <p:cViewPr varScale="1">
        <p:scale>
          <a:sx n="74" d="100"/>
          <a:sy n="74" d="100"/>
        </p:scale>
        <p:origin x="-108" y="-7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-Arbeitsmappe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C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Spalte1</c:v>
                </c:pt>
              </c:strCache>
            </c:strRef>
          </c:tx>
          <c:invertIfNegative val="0"/>
          <c:cat>
            <c:strRef>
              <c:f>Tabelle1!$A$2:$A$13</c:f>
              <c:strCache>
                <c:ptCount val="12"/>
                <c:pt idx="0">
                  <c:v>Grindelwald</c:v>
                </c:pt>
                <c:pt idx="1">
                  <c:v>Arosa</c:v>
                </c:pt>
                <c:pt idx="2">
                  <c:v>Montreux</c:v>
                </c:pt>
                <c:pt idx="3">
                  <c:v>Engelberg</c:v>
                </c:pt>
                <c:pt idx="4">
                  <c:v>Locarno</c:v>
                </c:pt>
                <c:pt idx="5">
                  <c:v>Flims</c:v>
                </c:pt>
                <c:pt idx="6">
                  <c:v>Adelboden</c:v>
                </c:pt>
                <c:pt idx="7">
                  <c:v>Klosters-Serneus</c:v>
                </c:pt>
                <c:pt idx="8">
                  <c:v>Laax</c:v>
                </c:pt>
                <c:pt idx="9">
                  <c:v>Chur</c:v>
                </c:pt>
                <c:pt idx="10">
                  <c:v>Winterthur</c:v>
                </c:pt>
                <c:pt idx="11">
                  <c:v>St. Gallen</c:v>
                </c:pt>
              </c:strCache>
            </c:strRef>
          </c:cat>
          <c:val>
            <c:numRef>
              <c:f>Tabelle1!$B$2:$B$13</c:f>
              <c:numCache>
                <c:formatCode>General</c:formatCode>
                <c:ptCount val="12"/>
                <c:pt idx="0">
                  <c:v>497344</c:v>
                </c:pt>
                <c:pt idx="1">
                  <c:v>458577</c:v>
                </c:pt>
                <c:pt idx="2">
                  <c:v>409092</c:v>
                </c:pt>
                <c:pt idx="3">
                  <c:v>352897</c:v>
                </c:pt>
                <c:pt idx="4">
                  <c:v>265309</c:v>
                </c:pt>
                <c:pt idx="5">
                  <c:v>228713</c:v>
                </c:pt>
                <c:pt idx="6">
                  <c:v>201565</c:v>
                </c:pt>
                <c:pt idx="7">
                  <c:v>199238</c:v>
                </c:pt>
                <c:pt idx="8">
                  <c:v>186819</c:v>
                </c:pt>
                <c:pt idx="9">
                  <c:v>186758</c:v>
                </c:pt>
                <c:pt idx="10">
                  <c:v>181213</c:v>
                </c:pt>
                <c:pt idx="11">
                  <c:v>164697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69384576"/>
        <c:axId val="93643136"/>
      </c:barChart>
      <c:catAx>
        <c:axId val="169384576"/>
        <c:scaling>
          <c:orientation val="minMax"/>
        </c:scaling>
        <c:delete val="0"/>
        <c:axPos val="b"/>
        <c:majorTickMark val="out"/>
        <c:minorTickMark val="none"/>
        <c:tickLblPos val="nextTo"/>
        <c:crossAx val="93643136"/>
        <c:crosses val="autoZero"/>
        <c:auto val="1"/>
        <c:lblAlgn val="ctr"/>
        <c:lblOffset val="100"/>
        <c:noMultiLvlLbl val="0"/>
      </c:catAx>
      <c:valAx>
        <c:axId val="936431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93845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image" Target="../media/image2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image" Target="../media/image2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424B3B-680A-4685-9DD5-BA97E8FB4861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CH"/>
        </a:p>
      </dgm:t>
    </dgm:pt>
    <dgm:pt modelId="{9366FFA7-FE4A-4571-8DED-E391A92065DA}">
      <dgm:prSet phldrT="[Text]"/>
      <dgm:spPr/>
      <dgm:t>
        <a:bodyPr/>
        <a:lstStyle/>
        <a:p>
          <a:r>
            <a:rPr lang="de-DE" dirty="0" smtClean="0">
              <a:latin typeface="Arial" pitchFamily="34" charset="0"/>
              <a:cs typeface="Arial" pitchFamily="34" charset="0"/>
            </a:rPr>
            <a:t>Shopping</a:t>
          </a:r>
          <a:endParaRPr lang="de-CH" dirty="0">
            <a:latin typeface="Arial" pitchFamily="34" charset="0"/>
            <a:cs typeface="Arial" pitchFamily="34" charset="0"/>
          </a:endParaRPr>
        </a:p>
      </dgm:t>
    </dgm:pt>
    <dgm:pt modelId="{54F6D41D-CE32-41A9-BDE6-BAAD4452F26D}" type="parTrans" cxnId="{A83EC748-42F4-46AC-B36C-D76C13C2E319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D3A8E619-1FE6-4FF6-B385-4113C69E8847}" type="sibTrans" cxnId="{A83EC748-42F4-46AC-B36C-D76C13C2E319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3D5F9C7A-4664-4406-963A-B288B1AC5647}">
      <dgm:prSet phldrT="[Text]"/>
      <dgm:spPr/>
      <dgm:t>
        <a:bodyPr/>
        <a:lstStyle/>
        <a:p>
          <a:r>
            <a:rPr lang="de-DE" dirty="0" smtClean="0">
              <a:latin typeface="Arial" pitchFamily="34" charset="0"/>
              <a:cs typeface="Arial" pitchFamily="34" charset="0"/>
            </a:rPr>
            <a:t>Über 300 Geschäfte</a:t>
          </a:r>
          <a:endParaRPr lang="de-CH" dirty="0">
            <a:latin typeface="Arial" pitchFamily="34" charset="0"/>
            <a:cs typeface="Arial" pitchFamily="34" charset="0"/>
          </a:endParaRPr>
        </a:p>
      </dgm:t>
    </dgm:pt>
    <dgm:pt modelId="{3537BB2D-0DA3-4969-ADB1-3B8431C8DC92}" type="parTrans" cxnId="{001C96F5-B9E9-4F33-9763-E0865F003B8A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26D4D113-10C8-4121-BBDF-6D3B206BDA3E}" type="sibTrans" cxnId="{001C96F5-B9E9-4F33-9763-E0865F003B8A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A2B4EAA1-3C9C-4810-AB9D-764C93161965}">
      <dgm:prSet phldrT="[Text]"/>
      <dgm:spPr/>
      <dgm:t>
        <a:bodyPr/>
        <a:lstStyle/>
        <a:p>
          <a:r>
            <a:rPr lang="de-DE" dirty="0" err="1" smtClean="0">
              <a:latin typeface="Arial" pitchFamily="34" charset="0"/>
              <a:cs typeface="Arial" pitchFamily="34" charset="0"/>
            </a:rPr>
            <a:t>Handmade</a:t>
          </a:r>
          <a:r>
            <a:rPr lang="de-DE" dirty="0" smtClean="0">
              <a:latin typeface="Arial" pitchFamily="34" charset="0"/>
              <a:cs typeface="Arial" pitchFamily="34" charset="0"/>
            </a:rPr>
            <a:t> in Winterthur</a:t>
          </a:r>
          <a:endParaRPr lang="de-CH" dirty="0">
            <a:latin typeface="Arial" pitchFamily="34" charset="0"/>
            <a:cs typeface="Arial" pitchFamily="34" charset="0"/>
          </a:endParaRPr>
        </a:p>
      </dgm:t>
    </dgm:pt>
    <dgm:pt modelId="{9B835C5E-DB07-4531-A2C3-52B96D43E11E}" type="parTrans" cxnId="{897E7B91-BE9B-4997-BD44-1D9C0809B374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28196179-2BF6-4475-9A5F-963BDFB3AB07}" type="sibTrans" cxnId="{897E7B91-BE9B-4997-BD44-1D9C0809B374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43887F66-7F2B-4426-B068-4D6846B94533}">
      <dgm:prSet phldrT="[Text]"/>
      <dgm:spPr/>
      <dgm:t>
        <a:bodyPr/>
        <a:lstStyle/>
        <a:p>
          <a:r>
            <a:rPr lang="de-DE" dirty="0" smtClean="0">
              <a:latin typeface="Arial" pitchFamily="34" charset="0"/>
              <a:cs typeface="Arial" pitchFamily="34" charset="0"/>
            </a:rPr>
            <a:t>Kultur</a:t>
          </a:r>
          <a:endParaRPr lang="de-CH" dirty="0">
            <a:latin typeface="Arial" pitchFamily="34" charset="0"/>
            <a:cs typeface="Arial" pitchFamily="34" charset="0"/>
          </a:endParaRPr>
        </a:p>
      </dgm:t>
    </dgm:pt>
    <dgm:pt modelId="{7ACD48E5-7162-492B-AB0D-87348E8F67BE}" type="parTrans" cxnId="{3A885239-3545-41E3-A150-9E6B697FA078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9086E151-5AFD-4673-95BC-845598627CCC}" type="sibTrans" cxnId="{3A885239-3545-41E3-A150-9E6B697FA078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9102CD0B-73B1-441F-9DF8-D250CED06E60}">
      <dgm:prSet phldrT="[Text]"/>
      <dgm:spPr/>
      <dgm:t>
        <a:bodyPr/>
        <a:lstStyle/>
        <a:p>
          <a:r>
            <a:rPr lang="de-DE" dirty="0" smtClean="0">
              <a:latin typeface="Arial" pitchFamily="34" charset="0"/>
              <a:cs typeface="Arial" pitchFamily="34" charset="0"/>
            </a:rPr>
            <a:t>Museen</a:t>
          </a:r>
          <a:endParaRPr lang="de-CH" dirty="0">
            <a:latin typeface="Arial" pitchFamily="34" charset="0"/>
            <a:cs typeface="Arial" pitchFamily="34" charset="0"/>
          </a:endParaRPr>
        </a:p>
      </dgm:t>
    </dgm:pt>
    <dgm:pt modelId="{6E8D377D-E97D-4442-87AD-69FB3070A15F}" type="parTrans" cxnId="{F2BDEF6D-FEC0-488F-8D87-C81FC7F433AB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68C392DB-CD6B-40C6-866F-65BCB02DE707}" type="sibTrans" cxnId="{F2BDEF6D-FEC0-488F-8D87-C81FC7F433AB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B69A2465-CD9F-4C64-8F20-65AFA8A724F0}">
      <dgm:prSet phldrT="[Text]"/>
      <dgm:spPr/>
      <dgm:t>
        <a:bodyPr/>
        <a:lstStyle/>
        <a:p>
          <a:r>
            <a:rPr lang="de-DE" dirty="0" smtClean="0">
              <a:latin typeface="Arial" pitchFamily="34" charset="0"/>
              <a:cs typeface="Arial" pitchFamily="34" charset="0"/>
            </a:rPr>
            <a:t>Theater und Musik</a:t>
          </a:r>
          <a:endParaRPr lang="de-CH" dirty="0">
            <a:latin typeface="Arial" pitchFamily="34" charset="0"/>
            <a:cs typeface="Arial" pitchFamily="34" charset="0"/>
          </a:endParaRPr>
        </a:p>
      </dgm:t>
    </dgm:pt>
    <dgm:pt modelId="{71FA7512-C0BC-4A2C-BCA3-B5DD2DB3DC79}" type="parTrans" cxnId="{02CF25ED-0432-4DF4-8C1C-AAB3DD973AA3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6673AF60-A08F-435B-9042-B33D13152572}" type="sibTrans" cxnId="{02CF25ED-0432-4DF4-8C1C-AAB3DD973AA3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E1511B5D-226A-431D-9DEB-0968DA7FB2E8}">
      <dgm:prSet phldrT="[Text]"/>
      <dgm:spPr/>
      <dgm:t>
        <a:bodyPr/>
        <a:lstStyle/>
        <a:p>
          <a:r>
            <a:rPr lang="de-DE" dirty="0" smtClean="0">
              <a:latin typeface="Arial" pitchFamily="34" charset="0"/>
              <a:cs typeface="Arial" pitchFamily="34" charset="0"/>
            </a:rPr>
            <a:t>Sehenswürdigkeiten</a:t>
          </a:r>
          <a:endParaRPr lang="de-CH" dirty="0">
            <a:latin typeface="Arial" pitchFamily="34" charset="0"/>
            <a:cs typeface="Arial" pitchFamily="34" charset="0"/>
          </a:endParaRPr>
        </a:p>
      </dgm:t>
    </dgm:pt>
    <dgm:pt modelId="{59B5AF6E-CBCE-4739-8628-C3B29106723D}" type="parTrans" cxnId="{F643B869-1B5F-4614-851F-0F8683391941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868E1805-864B-4D89-9089-39C9868B3A13}" type="sibTrans" cxnId="{F643B869-1B5F-4614-851F-0F8683391941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95EACB36-A470-473A-B863-D19D2DEBF2E1}">
      <dgm:prSet phldrT="[Text]"/>
      <dgm:spPr/>
      <dgm:t>
        <a:bodyPr/>
        <a:lstStyle/>
        <a:p>
          <a:r>
            <a:rPr lang="de-DE" dirty="0" smtClean="0">
              <a:latin typeface="Arial" pitchFamily="34" charset="0"/>
              <a:cs typeface="Arial" pitchFamily="34" charset="0"/>
            </a:rPr>
            <a:t>Altstadt</a:t>
          </a:r>
          <a:endParaRPr lang="de-CH" dirty="0">
            <a:latin typeface="Arial" pitchFamily="34" charset="0"/>
            <a:cs typeface="Arial" pitchFamily="34" charset="0"/>
          </a:endParaRPr>
        </a:p>
      </dgm:t>
    </dgm:pt>
    <dgm:pt modelId="{4C12EB77-78F1-4A9E-B62E-27C51663BAD1}" type="parTrans" cxnId="{7461F35C-7522-45D1-8508-A8E21E70980E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2A3DC089-36CD-4886-92E4-58F2CDA2E084}" type="sibTrans" cxnId="{7461F35C-7522-45D1-8508-A8E21E70980E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5E7D63CA-8934-4447-803F-9819F6FBEE94}">
      <dgm:prSet phldrT="[Text]"/>
      <dgm:spPr/>
      <dgm:t>
        <a:bodyPr/>
        <a:lstStyle/>
        <a:p>
          <a:r>
            <a:rPr lang="de-DE" dirty="0" err="1" smtClean="0">
              <a:latin typeface="Arial" pitchFamily="34" charset="0"/>
              <a:cs typeface="Arial" pitchFamily="34" charset="0"/>
            </a:rPr>
            <a:t>Sulzerareal</a:t>
          </a:r>
          <a:endParaRPr lang="de-CH" dirty="0">
            <a:latin typeface="Arial" pitchFamily="34" charset="0"/>
            <a:cs typeface="Arial" pitchFamily="34" charset="0"/>
          </a:endParaRPr>
        </a:p>
      </dgm:t>
    </dgm:pt>
    <dgm:pt modelId="{5EEF36B2-03EB-48AC-BAD7-DF023AC3D827}" type="parTrans" cxnId="{BBBE3B3F-DC6C-45A9-B6E7-9C912511F657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2A0DDC42-D94B-497A-8B8D-BC5B3659B23C}" type="sibTrans" cxnId="{BBBE3B3F-DC6C-45A9-B6E7-9C912511F657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63C4263A-4B84-4A7F-A0F6-FAD4898CB770}">
      <dgm:prSet phldrT="[Text]"/>
      <dgm:spPr/>
      <dgm:t>
        <a:bodyPr/>
        <a:lstStyle/>
        <a:p>
          <a:r>
            <a:rPr lang="de-DE" dirty="0" smtClean="0">
              <a:latin typeface="Arial" pitchFamily="34" charset="0"/>
              <a:cs typeface="Arial" pitchFamily="34" charset="0"/>
            </a:rPr>
            <a:t>Kulturinstitutionen</a:t>
          </a:r>
          <a:endParaRPr lang="de-CH" dirty="0">
            <a:latin typeface="Arial" pitchFamily="34" charset="0"/>
            <a:cs typeface="Arial" pitchFamily="34" charset="0"/>
          </a:endParaRPr>
        </a:p>
      </dgm:t>
    </dgm:pt>
    <dgm:pt modelId="{8B03B340-2AD4-423F-906B-E99E95E575E7}" type="parTrans" cxnId="{84580651-660C-41A2-87FC-CD738AB95FFD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D39298AF-8619-4712-AA23-32BE5B4ADCFB}" type="sibTrans" cxnId="{84580651-660C-41A2-87FC-CD738AB95FFD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2C1943C8-6AC3-4030-B18C-14F31CEC7A81}">
      <dgm:prSet phldrT="[Text]"/>
      <dgm:spPr/>
      <dgm:t>
        <a:bodyPr/>
        <a:lstStyle/>
        <a:p>
          <a:r>
            <a:rPr lang="de-DE" dirty="0" err="1" smtClean="0">
              <a:latin typeface="Arial" pitchFamily="34" charset="0"/>
              <a:cs typeface="Arial" pitchFamily="34" charset="0"/>
            </a:rPr>
            <a:t>Pärke</a:t>
          </a:r>
          <a:r>
            <a:rPr lang="de-DE" dirty="0" smtClean="0">
              <a:latin typeface="Arial" pitchFamily="34" charset="0"/>
              <a:cs typeface="Arial" pitchFamily="34" charset="0"/>
            </a:rPr>
            <a:t> und Wälder</a:t>
          </a:r>
          <a:endParaRPr lang="de-CH" dirty="0">
            <a:latin typeface="Arial" pitchFamily="34" charset="0"/>
            <a:cs typeface="Arial" pitchFamily="34" charset="0"/>
          </a:endParaRPr>
        </a:p>
      </dgm:t>
    </dgm:pt>
    <dgm:pt modelId="{A489F829-6832-4FA7-A524-FE1DAEB803D9}" type="parTrans" cxnId="{59E30352-7998-426E-BE48-79FCEA0EDF94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771CB37E-FFC9-4BBC-81B8-4C9AD3C3D37B}" type="sibTrans" cxnId="{59E30352-7998-426E-BE48-79FCEA0EDF94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C7ED5B1D-3112-4BB0-BBDF-B5713949E455}">
      <dgm:prSet phldrT="[Text]"/>
      <dgm:spPr/>
      <dgm:t>
        <a:bodyPr/>
        <a:lstStyle/>
        <a:p>
          <a:r>
            <a:rPr lang="de-DE" dirty="0" smtClean="0">
              <a:latin typeface="Arial" pitchFamily="34" charset="0"/>
              <a:cs typeface="Arial" pitchFamily="34" charset="0"/>
            </a:rPr>
            <a:t>Aussichtspunkte</a:t>
          </a:r>
          <a:endParaRPr lang="de-CH" dirty="0">
            <a:latin typeface="Arial" pitchFamily="34" charset="0"/>
            <a:cs typeface="Arial" pitchFamily="34" charset="0"/>
          </a:endParaRPr>
        </a:p>
      </dgm:t>
    </dgm:pt>
    <dgm:pt modelId="{E6E95744-0C78-41B2-BC78-5C41B36A8265}" type="parTrans" cxnId="{DAB1A0D6-BC87-498A-9E3D-2911CF728344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C91E4510-9EEF-4CAB-893D-9927BC45C22D}" type="sibTrans" cxnId="{DAB1A0D6-BC87-498A-9E3D-2911CF728344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448B1897-4367-4207-95F7-18F6A2D8BDAC}">
      <dgm:prSet/>
      <dgm:spPr/>
      <dgm:t>
        <a:bodyPr/>
        <a:lstStyle/>
        <a:p>
          <a:r>
            <a:rPr lang="de-DE" dirty="0" smtClean="0">
              <a:latin typeface="Arial" pitchFamily="34" charset="0"/>
              <a:cs typeface="Arial" pitchFamily="34" charset="0"/>
            </a:rPr>
            <a:t>Sport</a:t>
          </a:r>
          <a:endParaRPr lang="de-CH" dirty="0">
            <a:latin typeface="Arial" pitchFamily="34" charset="0"/>
            <a:cs typeface="Arial" pitchFamily="34" charset="0"/>
          </a:endParaRPr>
        </a:p>
      </dgm:t>
    </dgm:pt>
    <dgm:pt modelId="{84C802AB-ADCC-432D-B2F6-7191775D7738}" type="parTrans" cxnId="{8BBBA616-EFD6-4806-8F7C-4476D7D56E8C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529223EE-219E-4E5A-8FE4-FE9752648BAF}" type="sibTrans" cxnId="{8BBBA616-EFD6-4806-8F7C-4476D7D56E8C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97BBEBE8-963E-4287-A866-A1D6CA6B2B51}">
      <dgm:prSet/>
      <dgm:spPr/>
      <dgm:t>
        <a:bodyPr/>
        <a:lstStyle/>
        <a:p>
          <a:r>
            <a:rPr lang="de-DE" dirty="0" smtClean="0">
              <a:latin typeface="Arial" pitchFamily="34" charset="0"/>
              <a:cs typeface="Arial" pitchFamily="34" charset="0"/>
            </a:rPr>
            <a:t>Block Sportanlage Winterthur</a:t>
          </a:r>
          <a:endParaRPr lang="de-CH" dirty="0">
            <a:latin typeface="Arial" pitchFamily="34" charset="0"/>
            <a:cs typeface="Arial" pitchFamily="34" charset="0"/>
          </a:endParaRPr>
        </a:p>
      </dgm:t>
    </dgm:pt>
    <dgm:pt modelId="{6EC03C02-15C7-4650-9133-0DA8ABF1165F}" type="parTrans" cxnId="{3C8DA1C5-CBF4-4CCB-99E1-94786D9006C1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A5DFCEAA-B34B-4EFB-90B4-5956F4562DC9}" type="sibTrans" cxnId="{3C8DA1C5-CBF4-4CCB-99E1-94786D9006C1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B6A19A9D-31A8-4B89-8A83-CC472A2AC159}">
      <dgm:prSet/>
      <dgm:spPr/>
      <dgm:t>
        <a:bodyPr/>
        <a:lstStyle/>
        <a:p>
          <a:r>
            <a:rPr lang="de-DE" dirty="0" smtClean="0">
              <a:latin typeface="Arial" pitchFamily="34" charset="0"/>
              <a:cs typeface="Arial" pitchFamily="34" charset="0"/>
            </a:rPr>
            <a:t>Badmintonhalle</a:t>
          </a:r>
          <a:endParaRPr lang="de-CH" dirty="0">
            <a:latin typeface="Arial" pitchFamily="34" charset="0"/>
            <a:cs typeface="Arial" pitchFamily="34" charset="0"/>
          </a:endParaRPr>
        </a:p>
      </dgm:t>
    </dgm:pt>
    <dgm:pt modelId="{017A13E5-93C2-47F6-A287-D94D47B03DC2}" type="parTrans" cxnId="{3D6316F4-E853-49C3-A680-8EF861181608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0E5026DA-F0ED-420B-B813-3CCDC4BA3A78}" type="sibTrans" cxnId="{3D6316F4-E853-49C3-A680-8EF861181608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1EC20C47-3EE8-418D-BB73-01852CEAF23C}">
      <dgm:prSet/>
      <dgm:spPr/>
      <dgm:t>
        <a:bodyPr/>
        <a:lstStyle/>
        <a:p>
          <a:r>
            <a:rPr lang="de-DE" dirty="0" smtClean="0">
              <a:latin typeface="Arial" pitchFamily="34" charset="0"/>
              <a:cs typeface="Arial" pitchFamily="34" charset="0"/>
            </a:rPr>
            <a:t>Eishalle </a:t>
          </a:r>
          <a:r>
            <a:rPr lang="de-DE" dirty="0" err="1" smtClean="0">
              <a:latin typeface="Arial" pitchFamily="34" charset="0"/>
              <a:cs typeface="Arial" pitchFamily="34" charset="0"/>
            </a:rPr>
            <a:t>Deutweg</a:t>
          </a:r>
          <a:endParaRPr lang="de-CH" dirty="0">
            <a:latin typeface="Arial" pitchFamily="34" charset="0"/>
            <a:cs typeface="Arial" pitchFamily="34" charset="0"/>
          </a:endParaRPr>
        </a:p>
      </dgm:t>
    </dgm:pt>
    <dgm:pt modelId="{F71B0A32-756A-4588-B455-69E80D969346}" type="parTrans" cxnId="{DF3D82FA-A02C-4A01-984E-19CB328AD4B0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CBD83B6B-41D4-4FDA-839B-14220F603089}" type="sibTrans" cxnId="{DF3D82FA-A02C-4A01-984E-19CB328AD4B0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65F4FC60-A61A-4E3B-A417-4D6A03F28F6B}">
      <dgm:prSet/>
      <dgm:spPr/>
      <dgm:t>
        <a:bodyPr/>
        <a:lstStyle/>
        <a:p>
          <a:r>
            <a:rPr lang="de-DE" dirty="0" smtClean="0">
              <a:latin typeface="Arial" pitchFamily="34" charset="0"/>
              <a:cs typeface="Arial" pitchFamily="34" charset="0"/>
            </a:rPr>
            <a:t>Golf</a:t>
          </a:r>
          <a:endParaRPr lang="de-CH" dirty="0">
            <a:latin typeface="Arial" pitchFamily="34" charset="0"/>
            <a:cs typeface="Arial" pitchFamily="34" charset="0"/>
          </a:endParaRPr>
        </a:p>
      </dgm:t>
    </dgm:pt>
    <dgm:pt modelId="{BBB115A1-2537-40F2-B4E0-37A0ACDCE068}" type="parTrans" cxnId="{3B70DE30-6F13-4424-A50A-DAE52D9E6D7A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50570A92-63A9-41F0-937D-93251C1CFF7A}" type="sibTrans" cxnId="{3B70DE30-6F13-4424-A50A-DAE52D9E6D7A}">
      <dgm:prSet/>
      <dgm:spPr/>
      <dgm:t>
        <a:bodyPr/>
        <a:lstStyle/>
        <a:p>
          <a:endParaRPr lang="de-CH">
            <a:latin typeface="Arial" pitchFamily="34" charset="0"/>
            <a:cs typeface="Arial" pitchFamily="34" charset="0"/>
          </a:endParaRPr>
        </a:p>
      </dgm:t>
    </dgm:pt>
    <dgm:pt modelId="{1939285F-7F18-4739-AD69-EEBA9D32FD26}" type="pres">
      <dgm:prSet presAssocID="{99424B3B-680A-4685-9DD5-BA97E8FB486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de-CH"/>
        </a:p>
      </dgm:t>
    </dgm:pt>
    <dgm:pt modelId="{BDF604A0-560A-48F2-A3B1-1D2D812983F7}" type="pres">
      <dgm:prSet presAssocID="{9366FFA7-FE4A-4571-8DED-E391A92065DA}" presName="comp" presStyleCnt="0"/>
      <dgm:spPr/>
    </dgm:pt>
    <dgm:pt modelId="{EAAB433A-2230-4027-B5B0-3DF66DE8582E}" type="pres">
      <dgm:prSet presAssocID="{9366FFA7-FE4A-4571-8DED-E391A92065DA}" presName="box" presStyleLbl="node1" presStyleIdx="0" presStyleCnt="4"/>
      <dgm:spPr/>
      <dgm:t>
        <a:bodyPr/>
        <a:lstStyle/>
        <a:p>
          <a:endParaRPr lang="de-CH"/>
        </a:p>
      </dgm:t>
    </dgm:pt>
    <dgm:pt modelId="{F242D015-B915-40E2-A237-99B39588B047}" type="pres">
      <dgm:prSet presAssocID="{9366FFA7-FE4A-4571-8DED-E391A92065DA}" presName="img" presStyleLbl="fgImgPlace1" presStyleIdx="0" presStyleCnt="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7000" b="-67000"/>
          </a:stretch>
        </a:blipFill>
      </dgm:spPr>
      <dgm:t>
        <a:bodyPr/>
        <a:lstStyle/>
        <a:p>
          <a:endParaRPr lang="de-CH"/>
        </a:p>
      </dgm:t>
    </dgm:pt>
    <dgm:pt modelId="{63DDA087-A871-4950-A5A6-85431D25CA4E}" type="pres">
      <dgm:prSet presAssocID="{9366FFA7-FE4A-4571-8DED-E391A92065DA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de-CH"/>
        </a:p>
      </dgm:t>
    </dgm:pt>
    <dgm:pt modelId="{780DEB1C-9524-4AA0-A70F-8EB0797F1CBC}" type="pres">
      <dgm:prSet presAssocID="{D3A8E619-1FE6-4FF6-B385-4113C69E8847}" presName="spacer" presStyleCnt="0"/>
      <dgm:spPr/>
    </dgm:pt>
    <dgm:pt modelId="{623C8658-A37A-4CF4-9118-35EFE0EBA33C}" type="pres">
      <dgm:prSet presAssocID="{43887F66-7F2B-4426-B068-4D6846B94533}" presName="comp" presStyleCnt="0"/>
      <dgm:spPr/>
    </dgm:pt>
    <dgm:pt modelId="{41B9A310-94E0-4DD3-B799-9B9A430CED25}" type="pres">
      <dgm:prSet presAssocID="{43887F66-7F2B-4426-B068-4D6846B94533}" presName="box" presStyleLbl="node1" presStyleIdx="1" presStyleCnt="4"/>
      <dgm:spPr/>
      <dgm:t>
        <a:bodyPr/>
        <a:lstStyle/>
        <a:p>
          <a:endParaRPr lang="de-CH"/>
        </a:p>
      </dgm:t>
    </dgm:pt>
    <dgm:pt modelId="{A7872FFE-67DD-46A8-8B77-3080FFDB418D}" type="pres">
      <dgm:prSet presAssocID="{43887F66-7F2B-4426-B068-4D6846B94533}" presName="img" presStyleLbl="fgImgPlace1" presStyleIdx="1" presStyleCnt="4"/>
      <dgm:spPr/>
    </dgm:pt>
    <dgm:pt modelId="{28C6CFF4-FE10-4D9F-A4F1-92BA114809C3}" type="pres">
      <dgm:prSet presAssocID="{43887F66-7F2B-4426-B068-4D6846B94533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de-CH"/>
        </a:p>
      </dgm:t>
    </dgm:pt>
    <dgm:pt modelId="{818B2283-B762-4055-89F0-53A0E62852E6}" type="pres">
      <dgm:prSet presAssocID="{9086E151-5AFD-4673-95BC-845598627CCC}" presName="spacer" presStyleCnt="0"/>
      <dgm:spPr/>
    </dgm:pt>
    <dgm:pt modelId="{9E7E9942-EAF4-425A-A764-28B6DAD44588}" type="pres">
      <dgm:prSet presAssocID="{E1511B5D-226A-431D-9DEB-0968DA7FB2E8}" presName="comp" presStyleCnt="0"/>
      <dgm:spPr/>
    </dgm:pt>
    <dgm:pt modelId="{E96EB53B-8E31-4755-957B-E46E2D8D0605}" type="pres">
      <dgm:prSet presAssocID="{E1511B5D-226A-431D-9DEB-0968DA7FB2E8}" presName="box" presStyleLbl="node1" presStyleIdx="2" presStyleCnt="4"/>
      <dgm:spPr/>
      <dgm:t>
        <a:bodyPr/>
        <a:lstStyle/>
        <a:p>
          <a:endParaRPr lang="de-CH"/>
        </a:p>
      </dgm:t>
    </dgm:pt>
    <dgm:pt modelId="{828F7EDA-3EC0-487D-B608-17B38D41B10F}" type="pres">
      <dgm:prSet presAssocID="{E1511B5D-226A-431D-9DEB-0968DA7FB2E8}" presName="img" presStyleLbl="fgImgPlace1" presStyleIdx="2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</dgm:spPr>
      <dgm:t>
        <a:bodyPr/>
        <a:lstStyle/>
        <a:p>
          <a:endParaRPr lang="de-CH"/>
        </a:p>
      </dgm:t>
    </dgm:pt>
    <dgm:pt modelId="{084AD831-1774-4F0C-A3E5-65C6EE6124E9}" type="pres">
      <dgm:prSet presAssocID="{E1511B5D-226A-431D-9DEB-0968DA7FB2E8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de-CH"/>
        </a:p>
      </dgm:t>
    </dgm:pt>
    <dgm:pt modelId="{B16C127C-F82C-44E2-B7F0-20D04B99E853}" type="pres">
      <dgm:prSet presAssocID="{868E1805-864B-4D89-9089-39C9868B3A13}" presName="spacer" presStyleCnt="0"/>
      <dgm:spPr/>
    </dgm:pt>
    <dgm:pt modelId="{7D55E7D6-1C25-4E5F-87B3-11EB843EA687}" type="pres">
      <dgm:prSet presAssocID="{448B1897-4367-4207-95F7-18F6A2D8BDAC}" presName="comp" presStyleCnt="0"/>
      <dgm:spPr/>
    </dgm:pt>
    <dgm:pt modelId="{C4BB9615-3266-4F23-8EB1-4B90CF3FF912}" type="pres">
      <dgm:prSet presAssocID="{448B1897-4367-4207-95F7-18F6A2D8BDAC}" presName="box" presStyleLbl="node1" presStyleIdx="3" presStyleCnt="4"/>
      <dgm:spPr/>
      <dgm:t>
        <a:bodyPr/>
        <a:lstStyle/>
        <a:p>
          <a:endParaRPr lang="de-CH"/>
        </a:p>
      </dgm:t>
    </dgm:pt>
    <dgm:pt modelId="{33591C6B-EB55-4100-9C0E-96987E19BFA9}" type="pres">
      <dgm:prSet presAssocID="{448B1897-4367-4207-95F7-18F6A2D8BDAC}" presName="img" presStyleLbl="fgImgPlace1" presStyleIdx="3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</dgm:spPr>
      <dgm:t>
        <a:bodyPr/>
        <a:lstStyle/>
        <a:p>
          <a:endParaRPr lang="de-CH"/>
        </a:p>
      </dgm:t>
    </dgm:pt>
    <dgm:pt modelId="{3F7824C6-D711-49CF-869D-CA8DBF998B96}" type="pres">
      <dgm:prSet presAssocID="{448B1897-4367-4207-95F7-18F6A2D8BDAC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de-CH"/>
        </a:p>
      </dgm:t>
    </dgm:pt>
  </dgm:ptLst>
  <dgm:cxnLst>
    <dgm:cxn modelId="{A83EC748-42F4-46AC-B36C-D76C13C2E319}" srcId="{99424B3B-680A-4685-9DD5-BA97E8FB4861}" destId="{9366FFA7-FE4A-4571-8DED-E391A92065DA}" srcOrd="0" destOrd="0" parTransId="{54F6D41D-CE32-41A9-BDE6-BAAD4452F26D}" sibTransId="{D3A8E619-1FE6-4FF6-B385-4113C69E8847}"/>
    <dgm:cxn modelId="{C9FDAAB4-CA7A-45DA-990B-01484EA4F925}" type="presOf" srcId="{B6A19A9D-31A8-4B89-8A83-CC472A2AC159}" destId="{C4BB9615-3266-4F23-8EB1-4B90CF3FF912}" srcOrd="0" destOrd="2" presId="urn:microsoft.com/office/officeart/2005/8/layout/vList4"/>
    <dgm:cxn modelId="{E325A568-AA13-453E-B65C-5342F133BEC1}" type="presOf" srcId="{1EC20C47-3EE8-418D-BB73-01852CEAF23C}" destId="{3F7824C6-D711-49CF-869D-CA8DBF998B96}" srcOrd="1" destOrd="3" presId="urn:microsoft.com/office/officeart/2005/8/layout/vList4"/>
    <dgm:cxn modelId="{F75DC351-A4AE-4A68-B0FB-B9EAB8BC60D2}" type="presOf" srcId="{B69A2465-CD9F-4C64-8F20-65AFA8A724F0}" destId="{41B9A310-94E0-4DD3-B799-9B9A430CED25}" srcOrd="0" destOrd="2" presId="urn:microsoft.com/office/officeart/2005/8/layout/vList4"/>
    <dgm:cxn modelId="{99188EBC-B827-400C-9D27-0D08DD00F6C3}" type="presOf" srcId="{448B1897-4367-4207-95F7-18F6A2D8BDAC}" destId="{3F7824C6-D711-49CF-869D-CA8DBF998B96}" srcOrd="1" destOrd="0" presId="urn:microsoft.com/office/officeart/2005/8/layout/vList4"/>
    <dgm:cxn modelId="{7461F35C-7522-45D1-8508-A8E21E70980E}" srcId="{E1511B5D-226A-431D-9DEB-0968DA7FB2E8}" destId="{95EACB36-A470-473A-B863-D19D2DEBF2E1}" srcOrd="0" destOrd="0" parTransId="{4C12EB77-78F1-4A9E-B62E-27C51663BAD1}" sibTransId="{2A3DC089-36CD-4886-92E4-58F2CDA2E084}"/>
    <dgm:cxn modelId="{3D6316F4-E853-49C3-A680-8EF861181608}" srcId="{448B1897-4367-4207-95F7-18F6A2D8BDAC}" destId="{B6A19A9D-31A8-4B89-8A83-CC472A2AC159}" srcOrd="1" destOrd="0" parTransId="{017A13E5-93C2-47F6-A287-D94D47B03DC2}" sibTransId="{0E5026DA-F0ED-420B-B813-3CCDC4BA3A78}"/>
    <dgm:cxn modelId="{02CF25ED-0432-4DF4-8C1C-AAB3DD973AA3}" srcId="{43887F66-7F2B-4426-B068-4D6846B94533}" destId="{B69A2465-CD9F-4C64-8F20-65AFA8A724F0}" srcOrd="1" destOrd="0" parTransId="{71FA7512-C0BC-4A2C-BCA3-B5DD2DB3DC79}" sibTransId="{6673AF60-A08F-435B-9042-B33D13152572}"/>
    <dgm:cxn modelId="{84580651-660C-41A2-87FC-CD738AB95FFD}" srcId="{43887F66-7F2B-4426-B068-4D6846B94533}" destId="{63C4263A-4B84-4A7F-A0F6-FAD4898CB770}" srcOrd="2" destOrd="0" parTransId="{8B03B340-2AD4-423F-906B-E99E95E575E7}" sibTransId="{D39298AF-8619-4712-AA23-32BE5B4ADCFB}"/>
    <dgm:cxn modelId="{8B84C176-65FF-44DC-B306-D44480BFF28E}" type="presOf" srcId="{448B1897-4367-4207-95F7-18F6A2D8BDAC}" destId="{C4BB9615-3266-4F23-8EB1-4B90CF3FF912}" srcOrd="0" destOrd="0" presId="urn:microsoft.com/office/officeart/2005/8/layout/vList4"/>
    <dgm:cxn modelId="{35389E7B-AD11-4A81-A790-0EF2E5B37172}" type="presOf" srcId="{2C1943C8-6AC3-4030-B18C-14F31CEC7A81}" destId="{E96EB53B-8E31-4755-957B-E46E2D8D0605}" srcOrd="0" destOrd="3" presId="urn:microsoft.com/office/officeart/2005/8/layout/vList4"/>
    <dgm:cxn modelId="{D4B9E441-E09B-43AE-8D7F-D59E19F2A18F}" type="presOf" srcId="{63C4263A-4B84-4A7F-A0F6-FAD4898CB770}" destId="{28C6CFF4-FE10-4D9F-A4F1-92BA114809C3}" srcOrd="1" destOrd="3" presId="urn:microsoft.com/office/officeart/2005/8/layout/vList4"/>
    <dgm:cxn modelId="{F2BDEF6D-FEC0-488F-8D87-C81FC7F433AB}" srcId="{43887F66-7F2B-4426-B068-4D6846B94533}" destId="{9102CD0B-73B1-441F-9DF8-D250CED06E60}" srcOrd="0" destOrd="0" parTransId="{6E8D377D-E97D-4442-87AD-69FB3070A15F}" sibTransId="{68C392DB-CD6B-40C6-866F-65BCB02DE707}"/>
    <dgm:cxn modelId="{897E7B91-BE9B-4997-BD44-1D9C0809B374}" srcId="{9366FFA7-FE4A-4571-8DED-E391A92065DA}" destId="{A2B4EAA1-3C9C-4810-AB9D-764C93161965}" srcOrd="1" destOrd="0" parTransId="{9B835C5E-DB07-4531-A2C3-52B96D43E11E}" sibTransId="{28196179-2BF6-4475-9A5F-963BDFB3AB07}"/>
    <dgm:cxn modelId="{37A1702C-3FAC-4708-803E-5B203DF8A068}" type="presOf" srcId="{3D5F9C7A-4664-4406-963A-B288B1AC5647}" destId="{63DDA087-A871-4950-A5A6-85431D25CA4E}" srcOrd="1" destOrd="1" presId="urn:microsoft.com/office/officeart/2005/8/layout/vList4"/>
    <dgm:cxn modelId="{E1A4D818-5213-4000-98D5-6A08AD67D98F}" type="presOf" srcId="{9102CD0B-73B1-441F-9DF8-D250CED06E60}" destId="{28C6CFF4-FE10-4D9F-A4F1-92BA114809C3}" srcOrd="1" destOrd="1" presId="urn:microsoft.com/office/officeart/2005/8/layout/vList4"/>
    <dgm:cxn modelId="{3C8DA1C5-CBF4-4CCB-99E1-94786D9006C1}" srcId="{448B1897-4367-4207-95F7-18F6A2D8BDAC}" destId="{97BBEBE8-963E-4287-A866-A1D6CA6B2B51}" srcOrd="0" destOrd="0" parTransId="{6EC03C02-15C7-4650-9133-0DA8ABF1165F}" sibTransId="{A5DFCEAA-B34B-4EFB-90B4-5956F4562DC9}"/>
    <dgm:cxn modelId="{5C387A22-5D5C-4C74-9D31-A46D9D05CB52}" type="presOf" srcId="{65F4FC60-A61A-4E3B-A417-4D6A03F28F6B}" destId="{3F7824C6-D711-49CF-869D-CA8DBF998B96}" srcOrd="1" destOrd="4" presId="urn:microsoft.com/office/officeart/2005/8/layout/vList4"/>
    <dgm:cxn modelId="{05AF4432-8E6E-41D4-8356-DBD1D57BD3A3}" type="presOf" srcId="{1EC20C47-3EE8-418D-BB73-01852CEAF23C}" destId="{C4BB9615-3266-4F23-8EB1-4B90CF3FF912}" srcOrd="0" destOrd="3" presId="urn:microsoft.com/office/officeart/2005/8/layout/vList4"/>
    <dgm:cxn modelId="{3B70DE30-6F13-4424-A50A-DAE52D9E6D7A}" srcId="{448B1897-4367-4207-95F7-18F6A2D8BDAC}" destId="{65F4FC60-A61A-4E3B-A417-4D6A03F28F6B}" srcOrd="3" destOrd="0" parTransId="{BBB115A1-2537-40F2-B4E0-37A0ACDCE068}" sibTransId="{50570A92-63A9-41F0-937D-93251C1CFF7A}"/>
    <dgm:cxn modelId="{97C2B19E-BA6B-4724-ADB7-3F1F8C4C18C6}" type="presOf" srcId="{9366FFA7-FE4A-4571-8DED-E391A92065DA}" destId="{63DDA087-A871-4950-A5A6-85431D25CA4E}" srcOrd="1" destOrd="0" presId="urn:microsoft.com/office/officeart/2005/8/layout/vList4"/>
    <dgm:cxn modelId="{4FBB470A-B1FF-4E00-A603-88F5F1E8DAB0}" type="presOf" srcId="{3D5F9C7A-4664-4406-963A-B288B1AC5647}" destId="{EAAB433A-2230-4027-B5B0-3DF66DE8582E}" srcOrd="0" destOrd="1" presId="urn:microsoft.com/office/officeart/2005/8/layout/vList4"/>
    <dgm:cxn modelId="{286581E9-B526-4757-B520-6DE362FD3A75}" type="presOf" srcId="{43887F66-7F2B-4426-B068-4D6846B94533}" destId="{28C6CFF4-FE10-4D9F-A4F1-92BA114809C3}" srcOrd="1" destOrd="0" presId="urn:microsoft.com/office/officeart/2005/8/layout/vList4"/>
    <dgm:cxn modelId="{5523E74D-A0BA-47BD-A4BF-F3652D351092}" type="presOf" srcId="{99424B3B-680A-4685-9DD5-BA97E8FB4861}" destId="{1939285F-7F18-4739-AD69-EEBA9D32FD26}" srcOrd="0" destOrd="0" presId="urn:microsoft.com/office/officeart/2005/8/layout/vList4"/>
    <dgm:cxn modelId="{1520D391-5731-4775-9C97-BB367B27C13F}" type="presOf" srcId="{5E7D63CA-8934-4447-803F-9819F6FBEE94}" destId="{084AD831-1774-4F0C-A3E5-65C6EE6124E9}" srcOrd="1" destOrd="2" presId="urn:microsoft.com/office/officeart/2005/8/layout/vList4"/>
    <dgm:cxn modelId="{6BAB70F6-1EBB-43FF-9F26-C26F7714D067}" type="presOf" srcId="{A2B4EAA1-3C9C-4810-AB9D-764C93161965}" destId="{63DDA087-A871-4950-A5A6-85431D25CA4E}" srcOrd="1" destOrd="2" presId="urn:microsoft.com/office/officeart/2005/8/layout/vList4"/>
    <dgm:cxn modelId="{F9BAD92C-B528-4B2E-B1EC-92643B9B6175}" type="presOf" srcId="{B69A2465-CD9F-4C64-8F20-65AFA8A724F0}" destId="{28C6CFF4-FE10-4D9F-A4F1-92BA114809C3}" srcOrd="1" destOrd="2" presId="urn:microsoft.com/office/officeart/2005/8/layout/vList4"/>
    <dgm:cxn modelId="{8BBBA616-EFD6-4806-8F7C-4476D7D56E8C}" srcId="{99424B3B-680A-4685-9DD5-BA97E8FB4861}" destId="{448B1897-4367-4207-95F7-18F6A2D8BDAC}" srcOrd="3" destOrd="0" parTransId="{84C802AB-ADCC-432D-B2F6-7191775D7738}" sibTransId="{529223EE-219E-4E5A-8FE4-FE9752648BAF}"/>
    <dgm:cxn modelId="{F305C54E-4CC0-4182-8236-B176A087D35E}" type="presOf" srcId="{97BBEBE8-963E-4287-A866-A1D6CA6B2B51}" destId="{C4BB9615-3266-4F23-8EB1-4B90CF3FF912}" srcOrd="0" destOrd="1" presId="urn:microsoft.com/office/officeart/2005/8/layout/vList4"/>
    <dgm:cxn modelId="{B88CEE8D-1D70-44AD-8CAE-06FC15F2CAD5}" type="presOf" srcId="{E1511B5D-226A-431D-9DEB-0968DA7FB2E8}" destId="{084AD831-1774-4F0C-A3E5-65C6EE6124E9}" srcOrd="1" destOrd="0" presId="urn:microsoft.com/office/officeart/2005/8/layout/vList4"/>
    <dgm:cxn modelId="{DAB1A0D6-BC87-498A-9E3D-2911CF728344}" srcId="{E1511B5D-226A-431D-9DEB-0968DA7FB2E8}" destId="{C7ED5B1D-3112-4BB0-BBDF-B5713949E455}" srcOrd="3" destOrd="0" parTransId="{E6E95744-0C78-41B2-BC78-5C41B36A8265}" sibTransId="{C91E4510-9EEF-4CAB-893D-9927BC45C22D}"/>
    <dgm:cxn modelId="{105F5F2F-C889-4D08-8504-64EB19942167}" type="presOf" srcId="{9366FFA7-FE4A-4571-8DED-E391A92065DA}" destId="{EAAB433A-2230-4027-B5B0-3DF66DE8582E}" srcOrd="0" destOrd="0" presId="urn:microsoft.com/office/officeart/2005/8/layout/vList4"/>
    <dgm:cxn modelId="{C74CBE80-D039-45A9-869C-06E910AFE061}" type="presOf" srcId="{5E7D63CA-8934-4447-803F-9819F6FBEE94}" destId="{E96EB53B-8E31-4755-957B-E46E2D8D0605}" srcOrd="0" destOrd="2" presId="urn:microsoft.com/office/officeart/2005/8/layout/vList4"/>
    <dgm:cxn modelId="{96EF257F-C67A-4CB6-B800-4FB7D4374FFA}" type="presOf" srcId="{9102CD0B-73B1-441F-9DF8-D250CED06E60}" destId="{41B9A310-94E0-4DD3-B799-9B9A430CED25}" srcOrd="0" destOrd="1" presId="urn:microsoft.com/office/officeart/2005/8/layout/vList4"/>
    <dgm:cxn modelId="{74786B39-F05C-4FF0-A510-9EE1562437B2}" type="presOf" srcId="{95EACB36-A470-473A-B863-D19D2DEBF2E1}" destId="{E96EB53B-8E31-4755-957B-E46E2D8D0605}" srcOrd="0" destOrd="1" presId="urn:microsoft.com/office/officeart/2005/8/layout/vList4"/>
    <dgm:cxn modelId="{48E70479-9080-487C-AF20-8342AE63298D}" type="presOf" srcId="{43887F66-7F2B-4426-B068-4D6846B94533}" destId="{41B9A310-94E0-4DD3-B799-9B9A430CED25}" srcOrd="0" destOrd="0" presId="urn:microsoft.com/office/officeart/2005/8/layout/vList4"/>
    <dgm:cxn modelId="{3A885239-3545-41E3-A150-9E6B697FA078}" srcId="{99424B3B-680A-4685-9DD5-BA97E8FB4861}" destId="{43887F66-7F2B-4426-B068-4D6846B94533}" srcOrd="1" destOrd="0" parTransId="{7ACD48E5-7162-492B-AB0D-87348E8F67BE}" sibTransId="{9086E151-5AFD-4673-95BC-845598627CCC}"/>
    <dgm:cxn modelId="{79413CBE-21F2-40B4-8196-FE0CDBAF6BD1}" type="presOf" srcId="{C7ED5B1D-3112-4BB0-BBDF-B5713949E455}" destId="{084AD831-1774-4F0C-A3E5-65C6EE6124E9}" srcOrd="1" destOrd="4" presId="urn:microsoft.com/office/officeart/2005/8/layout/vList4"/>
    <dgm:cxn modelId="{206F0E09-A44C-4D11-8F48-983E0A4A682A}" type="presOf" srcId="{C7ED5B1D-3112-4BB0-BBDF-B5713949E455}" destId="{E96EB53B-8E31-4755-957B-E46E2D8D0605}" srcOrd="0" destOrd="4" presId="urn:microsoft.com/office/officeart/2005/8/layout/vList4"/>
    <dgm:cxn modelId="{DC0736AE-994C-4F4B-AAA8-DCF48C70BF9F}" type="presOf" srcId="{E1511B5D-226A-431D-9DEB-0968DA7FB2E8}" destId="{E96EB53B-8E31-4755-957B-E46E2D8D0605}" srcOrd="0" destOrd="0" presId="urn:microsoft.com/office/officeart/2005/8/layout/vList4"/>
    <dgm:cxn modelId="{DF3D82FA-A02C-4A01-984E-19CB328AD4B0}" srcId="{448B1897-4367-4207-95F7-18F6A2D8BDAC}" destId="{1EC20C47-3EE8-418D-BB73-01852CEAF23C}" srcOrd="2" destOrd="0" parTransId="{F71B0A32-756A-4588-B455-69E80D969346}" sibTransId="{CBD83B6B-41D4-4FDA-839B-14220F603089}"/>
    <dgm:cxn modelId="{32DD2DDF-3BF6-4EA4-ABDA-BCE4B270F5EC}" type="presOf" srcId="{2C1943C8-6AC3-4030-B18C-14F31CEC7A81}" destId="{084AD831-1774-4F0C-A3E5-65C6EE6124E9}" srcOrd="1" destOrd="3" presId="urn:microsoft.com/office/officeart/2005/8/layout/vList4"/>
    <dgm:cxn modelId="{001C96F5-B9E9-4F33-9763-E0865F003B8A}" srcId="{9366FFA7-FE4A-4571-8DED-E391A92065DA}" destId="{3D5F9C7A-4664-4406-963A-B288B1AC5647}" srcOrd="0" destOrd="0" parTransId="{3537BB2D-0DA3-4969-ADB1-3B8431C8DC92}" sibTransId="{26D4D113-10C8-4121-BBDF-6D3B206BDA3E}"/>
    <dgm:cxn modelId="{180C0865-103F-418D-94B8-4AD7CC440477}" type="presOf" srcId="{95EACB36-A470-473A-B863-D19D2DEBF2E1}" destId="{084AD831-1774-4F0C-A3E5-65C6EE6124E9}" srcOrd="1" destOrd="1" presId="urn:microsoft.com/office/officeart/2005/8/layout/vList4"/>
    <dgm:cxn modelId="{4B17C3EE-61C5-4C90-8A65-F13997B0EBE9}" type="presOf" srcId="{63C4263A-4B84-4A7F-A0F6-FAD4898CB770}" destId="{41B9A310-94E0-4DD3-B799-9B9A430CED25}" srcOrd="0" destOrd="3" presId="urn:microsoft.com/office/officeart/2005/8/layout/vList4"/>
    <dgm:cxn modelId="{59E30352-7998-426E-BE48-79FCEA0EDF94}" srcId="{E1511B5D-226A-431D-9DEB-0968DA7FB2E8}" destId="{2C1943C8-6AC3-4030-B18C-14F31CEC7A81}" srcOrd="2" destOrd="0" parTransId="{A489F829-6832-4FA7-A524-FE1DAEB803D9}" sibTransId="{771CB37E-FFC9-4BBC-81B8-4C9AD3C3D37B}"/>
    <dgm:cxn modelId="{CB544107-7CE8-476D-9732-4976BD937067}" type="presOf" srcId="{A2B4EAA1-3C9C-4810-AB9D-764C93161965}" destId="{EAAB433A-2230-4027-B5B0-3DF66DE8582E}" srcOrd="0" destOrd="2" presId="urn:microsoft.com/office/officeart/2005/8/layout/vList4"/>
    <dgm:cxn modelId="{4D3556B7-318A-43D3-88F5-239BC2BADAF6}" type="presOf" srcId="{97BBEBE8-963E-4287-A866-A1D6CA6B2B51}" destId="{3F7824C6-D711-49CF-869D-CA8DBF998B96}" srcOrd="1" destOrd="1" presId="urn:microsoft.com/office/officeart/2005/8/layout/vList4"/>
    <dgm:cxn modelId="{F643B869-1B5F-4614-851F-0F8683391941}" srcId="{99424B3B-680A-4685-9DD5-BA97E8FB4861}" destId="{E1511B5D-226A-431D-9DEB-0968DA7FB2E8}" srcOrd="2" destOrd="0" parTransId="{59B5AF6E-CBCE-4739-8628-C3B29106723D}" sibTransId="{868E1805-864B-4D89-9089-39C9868B3A13}"/>
    <dgm:cxn modelId="{EFD4594F-B06E-4A3F-86D6-BB4F49A9417D}" type="presOf" srcId="{B6A19A9D-31A8-4B89-8A83-CC472A2AC159}" destId="{3F7824C6-D711-49CF-869D-CA8DBF998B96}" srcOrd="1" destOrd="2" presId="urn:microsoft.com/office/officeart/2005/8/layout/vList4"/>
    <dgm:cxn modelId="{BBBE3B3F-DC6C-45A9-B6E7-9C912511F657}" srcId="{E1511B5D-226A-431D-9DEB-0968DA7FB2E8}" destId="{5E7D63CA-8934-4447-803F-9819F6FBEE94}" srcOrd="1" destOrd="0" parTransId="{5EEF36B2-03EB-48AC-BAD7-DF023AC3D827}" sibTransId="{2A0DDC42-D94B-497A-8B8D-BC5B3659B23C}"/>
    <dgm:cxn modelId="{C3201ADB-12F1-4E19-B993-56C876753BBD}" type="presOf" srcId="{65F4FC60-A61A-4E3B-A417-4D6A03F28F6B}" destId="{C4BB9615-3266-4F23-8EB1-4B90CF3FF912}" srcOrd="0" destOrd="4" presId="urn:microsoft.com/office/officeart/2005/8/layout/vList4"/>
    <dgm:cxn modelId="{9B09CE9F-9DF6-4489-BA72-5EF44DFD6066}" type="presParOf" srcId="{1939285F-7F18-4739-AD69-EEBA9D32FD26}" destId="{BDF604A0-560A-48F2-A3B1-1D2D812983F7}" srcOrd="0" destOrd="0" presId="urn:microsoft.com/office/officeart/2005/8/layout/vList4"/>
    <dgm:cxn modelId="{B9DD903E-509B-45FE-89AB-D339C7419336}" type="presParOf" srcId="{BDF604A0-560A-48F2-A3B1-1D2D812983F7}" destId="{EAAB433A-2230-4027-B5B0-3DF66DE8582E}" srcOrd="0" destOrd="0" presId="urn:microsoft.com/office/officeart/2005/8/layout/vList4"/>
    <dgm:cxn modelId="{23F263E6-EAAF-4324-ACD8-40F575FA098B}" type="presParOf" srcId="{BDF604A0-560A-48F2-A3B1-1D2D812983F7}" destId="{F242D015-B915-40E2-A237-99B39588B047}" srcOrd="1" destOrd="0" presId="urn:microsoft.com/office/officeart/2005/8/layout/vList4"/>
    <dgm:cxn modelId="{12C4188B-CC52-4872-8642-889E37E50BCA}" type="presParOf" srcId="{BDF604A0-560A-48F2-A3B1-1D2D812983F7}" destId="{63DDA087-A871-4950-A5A6-85431D25CA4E}" srcOrd="2" destOrd="0" presId="urn:microsoft.com/office/officeart/2005/8/layout/vList4"/>
    <dgm:cxn modelId="{1DE36856-6D1E-451B-9F13-6249405493C9}" type="presParOf" srcId="{1939285F-7F18-4739-AD69-EEBA9D32FD26}" destId="{780DEB1C-9524-4AA0-A70F-8EB0797F1CBC}" srcOrd="1" destOrd="0" presId="urn:microsoft.com/office/officeart/2005/8/layout/vList4"/>
    <dgm:cxn modelId="{E3C35A5F-80C5-407C-97F2-046ECDFF18C5}" type="presParOf" srcId="{1939285F-7F18-4739-AD69-EEBA9D32FD26}" destId="{623C8658-A37A-4CF4-9118-35EFE0EBA33C}" srcOrd="2" destOrd="0" presId="urn:microsoft.com/office/officeart/2005/8/layout/vList4"/>
    <dgm:cxn modelId="{C52ABBC6-BFB4-4C50-BAF7-4850F1FC384D}" type="presParOf" srcId="{623C8658-A37A-4CF4-9118-35EFE0EBA33C}" destId="{41B9A310-94E0-4DD3-B799-9B9A430CED25}" srcOrd="0" destOrd="0" presId="urn:microsoft.com/office/officeart/2005/8/layout/vList4"/>
    <dgm:cxn modelId="{7F829FAD-BC5E-4C03-970D-1B2CCBDF33EF}" type="presParOf" srcId="{623C8658-A37A-4CF4-9118-35EFE0EBA33C}" destId="{A7872FFE-67DD-46A8-8B77-3080FFDB418D}" srcOrd="1" destOrd="0" presId="urn:microsoft.com/office/officeart/2005/8/layout/vList4"/>
    <dgm:cxn modelId="{60D6B72C-2939-4D12-A9D5-E626E9E70BC9}" type="presParOf" srcId="{623C8658-A37A-4CF4-9118-35EFE0EBA33C}" destId="{28C6CFF4-FE10-4D9F-A4F1-92BA114809C3}" srcOrd="2" destOrd="0" presId="urn:microsoft.com/office/officeart/2005/8/layout/vList4"/>
    <dgm:cxn modelId="{C005C0D0-DA74-40E1-9C89-2AB4DE3F727E}" type="presParOf" srcId="{1939285F-7F18-4739-AD69-EEBA9D32FD26}" destId="{818B2283-B762-4055-89F0-53A0E62852E6}" srcOrd="3" destOrd="0" presId="urn:microsoft.com/office/officeart/2005/8/layout/vList4"/>
    <dgm:cxn modelId="{3E294167-5732-4622-AC05-375CE6370725}" type="presParOf" srcId="{1939285F-7F18-4739-AD69-EEBA9D32FD26}" destId="{9E7E9942-EAF4-425A-A764-28B6DAD44588}" srcOrd="4" destOrd="0" presId="urn:microsoft.com/office/officeart/2005/8/layout/vList4"/>
    <dgm:cxn modelId="{703BF316-A943-4113-866E-444BE5A35C2A}" type="presParOf" srcId="{9E7E9942-EAF4-425A-A764-28B6DAD44588}" destId="{E96EB53B-8E31-4755-957B-E46E2D8D0605}" srcOrd="0" destOrd="0" presId="urn:microsoft.com/office/officeart/2005/8/layout/vList4"/>
    <dgm:cxn modelId="{AD1CCD52-3178-4855-B964-90F75B9182C9}" type="presParOf" srcId="{9E7E9942-EAF4-425A-A764-28B6DAD44588}" destId="{828F7EDA-3EC0-487D-B608-17B38D41B10F}" srcOrd="1" destOrd="0" presId="urn:microsoft.com/office/officeart/2005/8/layout/vList4"/>
    <dgm:cxn modelId="{49613CAA-63CB-4B8A-970A-49991CC9F298}" type="presParOf" srcId="{9E7E9942-EAF4-425A-A764-28B6DAD44588}" destId="{084AD831-1774-4F0C-A3E5-65C6EE6124E9}" srcOrd="2" destOrd="0" presId="urn:microsoft.com/office/officeart/2005/8/layout/vList4"/>
    <dgm:cxn modelId="{BBD7C72A-648C-47A0-87DC-2A82ED66A2ED}" type="presParOf" srcId="{1939285F-7F18-4739-AD69-EEBA9D32FD26}" destId="{B16C127C-F82C-44E2-B7F0-20D04B99E853}" srcOrd="5" destOrd="0" presId="urn:microsoft.com/office/officeart/2005/8/layout/vList4"/>
    <dgm:cxn modelId="{1C9D9369-377A-4C41-ACB1-002089D75E70}" type="presParOf" srcId="{1939285F-7F18-4739-AD69-EEBA9D32FD26}" destId="{7D55E7D6-1C25-4E5F-87B3-11EB843EA687}" srcOrd="6" destOrd="0" presId="urn:microsoft.com/office/officeart/2005/8/layout/vList4"/>
    <dgm:cxn modelId="{58632801-D165-456A-9913-C15BA99B4890}" type="presParOf" srcId="{7D55E7D6-1C25-4E5F-87B3-11EB843EA687}" destId="{C4BB9615-3266-4F23-8EB1-4B90CF3FF912}" srcOrd="0" destOrd="0" presId="urn:microsoft.com/office/officeart/2005/8/layout/vList4"/>
    <dgm:cxn modelId="{D66DB9E4-897B-47FC-BC74-40B76F76A72D}" type="presParOf" srcId="{7D55E7D6-1C25-4E5F-87B3-11EB843EA687}" destId="{33591C6B-EB55-4100-9C0E-96987E19BFA9}" srcOrd="1" destOrd="0" presId="urn:microsoft.com/office/officeart/2005/8/layout/vList4"/>
    <dgm:cxn modelId="{0FE50196-2387-4354-BA2D-83807ECCC72A}" type="presParOf" srcId="{7D55E7D6-1C25-4E5F-87B3-11EB843EA687}" destId="{3F7824C6-D711-49CF-869D-CA8DBF998B96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AB433A-2230-4027-B5B0-3DF66DE8582E}">
      <dsp:nvSpPr>
        <dsp:cNvPr id="0" name=""/>
        <dsp:cNvSpPr/>
      </dsp:nvSpPr>
      <dsp:spPr>
        <a:xfrm>
          <a:off x="0" y="0"/>
          <a:ext cx="8229599" cy="10626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400" kern="1200" dirty="0" smtClean="0">
              <a:latin typeface="Arial" pitchFamily="34" charset="0"/>
              <a:cs typeface="Arial" pitchFamily="34" charset="0"/>
            </a:rPr>
            <a:t>Shopping</a:t>
          </a:r>
          <a:endParaRPr lang="de-CH" sz="1400" kern="1200" dirty="0">
            <a:latin typeface="Arial" pitchFamily="34" charset="0"/>
            <a:cs typeface="Arial" pitchFamily="34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100" kern="1200" dirty="0" smtClean="0">
              <a:latin typeface="Arial" pitchFamily="34" charset="0"/>
              <a:cs typeface="Arial" pitchFamily="34" charset="0"/>
            </a:rPr>
            <a:t>Über 300 Geschäfte</a:t>
          </a:r>
          <a:endParaRPr lang="de-CH" sz="1100" kern="1200" dirty="0">
            <a:latin typeface="Arial" pitchFamily="34" charset="0"/>
            <a:cs typeface="Arial" pitchFamily="34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100" kern="1200" dirty="0" err="1" smtClean="0">
              <a:latin typeface="Arial" pitchFamily="34" charset="0"/>
              <a:cs typeface="Arial" pitchFamily="34" charset="0"/>
            </a:rPr>
            <a:t>Handmade</a:t>
          </a:r>
          <a:r>
            <a:rPr lang="de-DE" sz="1100" kern="1200" dirty="0" smtClean="0">
              <a:latin typeface="Arial" pitchFamily="34" charset="0"/>
              <a:cs typeface="Arial" pitchFamily="34" charset="0"/>
            </a:rPr>
            <a:t> in Winterthur</a:t>
          </a:r>
          <a:endParaRPr lang="de-CH" sz="1100" kern="1200" dirty="0">
            <a:latin typeface="Arial" pitchFamily="34" charset="0"/>
            <a:cs typeface="Arial" pitchFamily="34" charset="0"/>
          </a:endParaRPr>
        </a:p>
      </dsp:txBody>
      <dsp:txXfrm>
        <a:off x="1752183" y="0"/>
        <a:ext cx="6477416" cy="1062632"/>
      </dsp:txXfrm>
    </dsp:sp>
    <dsp:sp modelId="{F242D015-B915-40E2-A237-99B39588B047}">
      <dsp:nvSpPr>
        <dsp:cNvPr id="0" name=""/>
        <dsp:cNvSpPr/>
      </dsp:nvSpPr>
      <dsp:spPr>
        <a:xfrm>
          <a:off x="106263" y="106263"/>
          <a:ext cx="1645919" cy="85010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7000" b="-6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1B9A310-94E0-4DD3-B799-9B9A430CED25}">
      <dsp:nvSpPr>
        <dsp:cNvPr id="0" name=""/>
        <dsp:cNvSpPr/>
      </dsp:nvSpPr>
      <dsp:spPr>
        <a:xfrm>
          <a:off x="0" y="1168896"/>
          <a:ext cx="8229599" cy="10626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400" kern="1200" dirty="0" smtClean="0">
              <a:latin typeface="Arial" pitchFamily="34" charset="0"/>
              <a:cs typeface="Arial" pitchFamily="34" charset="0"/>
            </a:rPr>
            <a:t>Kultur</a:t>
          </a:r>
          <a:endParaRPr lang="de-CH" sz="1400" kern="1200" dirty="0">
            <a:latin typeface="Arial" pitchFamily="34" charset="0"/>
            <a:cs typeface="Arial" pitchFamily="34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100" kern="1200" dirty="0" smtClean="0">
              <a:latin typeface="Arial" pitchFamily="34" charset="0"/>
              <a:cs typeface="Arial" pitchFamily="34" charset="0"/>
            </a:rPr>
            <a:t>Museen</a:t>
          </a:r>
          <a:endParaRPr lang="de-CH" sz="1100" kern="1200" dirty="0">
            <a:latin typeface="Arial" pitchFamily="34" charset="0"/>
            <a:cs typeface="Arial" pitchFamily="34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100" kern="1200" dirty="0" smtClean="0">
              <a:latin typeface="Arial" pitchFamily="34" charset="0"/>
              <a:cs typeface="Arial" pitchFamily="34" charset="0"/>
            </a:rPr>
            <a:t>Theater und Musik</a:t>
          </a:r>
          <a:endParaRPr lang="de-CH" sz="1100" kern="1200" dirty="0">
            <a:latin typeface="Arial" pitchFamily="34" charset="0"/>
            <a:cs typeface="Arial" pitchFamily="34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100" kern="1200" dirty="0" smtClean="0">
              <a:latin typeface="Arial" pitchFamily="34" charset="0"/>
              <a:cs typeface="Arial" pitchFamily="34" charset="0"/>
            </a:rPr>
            <a:t>Kulturinstitutionen</a:t>
          </a:r>
          <a:endParaRPr lang="de-CH" sz="1100" kern="1200" dirty="0">
            <a:latin typeface="Arial" pitchFamily="34" charset="0"/>
            <a:cs typeface="Arial" pitchFamily="34" charset="0"/>
          </a:endParaRPr>
        </a:p>
      </dsp:txBody>
      <dsp:txXfrm>
        <a:off x="1752183" y="1168896"/>
        <a:ext cx="6477416" cy="1062632"/>
      </dsp:txXfrm>
    </dsp:sp>
    <dsp:sp modelId="{A7872FFE-67DD-46A8-8B77-3080FFDB418D}">
      <dsp:nvSpPr>
        <dsp:cNvPr id="0" name=""/>
        <dsp:cNvSpPr/>
      </dsp:nvSpPr>
      <dsp:spPr>
        <a:xfrm>
          <a:off x="106263" y="1275159"/>
          <a:ext cx="1645919" cy="850106"/>
        </a:xfrm>
        <a:prstGeom prst="roundRect">
          <a:avLst>
            <a:gd name="adj" fmla="val 1000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6EB53B-8E31-4755-957B-E46E2D8D0605}">
      <dsp:nvSpPr>
        <dsp:cNvPr id="0" name=""/>
        <dsp:cNvSpPr/>
      </dsp:nvSpPr>
      <dsp:spPr>
        <a:xfrm>
          <a:off x="0" y="2337792"/>
          <a:ext cx="8229599" cy="10626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400" kern="1200" dirty="0" smtClean="0">
              <a:latin typeface="Arial" pitchFamily="34" charset="0"/>
              <a:cs typeface="Arial" pitchFamily="34" charset="0"/>
            </a:rPr>
            <a:t>Sehenswürdigkeiten</a:t>
          </a:r>
          <a:endParaRPr lang="de-CH" sz="1400" kern="1200" dirty="0">
            <a:latin typeface="Arial" pitchFamily="34" charset="0"/>
            <a:cs typeface="Arial" pitchFamily="34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100" kern="1200" dirty="0" smtClean="0">
              <a:latin typeface="Arial" pitchFamily="34" charset="0"/>
              <a:cs typeface="Arial" pitchFamily="34" charset="0"/>
            </a:rPr>
            <a:t>Altstadt</a:t>
          </a:r>
          <a:endParaRPr lang="de-CH" sz="1100" kern="1200" dirty="0">
            <a:latin typeface="Arial" pitchFamily="34" charset="0"/>
            <a:cs typeface="Arial" pitchFamily="34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100" kern="1200" dirty="0" err="1" smtClean="0">
              <a:latin typeface="Arial" pitchFamily="34" charset="0"/>
              <a:cs typeface="Arial" pitchFamily="34" charset="0"/>
            </a:rPr>
            <a:t>Sulzerareal</a:t>
          </a:r>
          <a:endParaRPr lang="de-CH" sz="1100" kern="1200" dirty="0">
            <a:latin typeface="Arial" pitchFamily="34" charset="0"/>
            <a:cs typeface="Arial" pitchFamily="34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100" kern="1200" dirty="0" err="1" smtClean="0">
              <a:latin typeface="Arial" pitchFamily="34" charset="0"/>
              <a:cs typeface="Arial" pitchFamily="34" charset="0"/>
            </a:rPr>
            <a:t>Pärke</a:t>
          </a:r>
          <a:r>
            <a:rPr lang="de-DE" sz="1100" kern="1200" dirty="0" smtClean="0">
              <a:latin typeface="Arial" pitchFamily="34" charset="0"/>
              <a:cs typeface="Arial" pitchFamily="34" charset="0"/>
            </a:rPr>
            <a:t> und Wälder</a:t>
          </a:r>
          <a:endParaRPr lang="de-CH" sz="1100" kern="1200" dirty="0">
            <a:latin typeface="Arial" pitchFamily="34" charset="0"/>
            <a:cs typeface="Arial" pitchFamily="34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100" kern="1200" dirty="0" smtClean="0">
              <a:latin typeface="Arial" pitchFamily="34" charset="0"/>
              <a:cs typeface="Arial" pitchFamily="34" charset="0"/>
            </a:rPr>
            <a:t>Aussichtspunkte</a:t>
          </a:r>
          <a:endParaRPr lang="de-CH" sz="1100" kern="1200" dirty="0">
            <a:latin typeface="Arial" pitchFamily="34" charset="0"/>
            <a:cs typeface="Arial" pitchFamily="34" charset="0"/>
          </a:endParaRPr>
        </a:p>
      </dsp:txBody>
      <dsp:txXfrm>
        <a:off x="1752183" y="2337792"/>
        <a:ext cx="6477416" cy="1062632"/>
      </dsp:txXfrm>
    </dsp:sp>
    <dsp:sp modelId="{828F7EDA-3EC0-487D-B608-17B38D41B10F}">
      <dsp:nvSpPr>
        <dsp:cNvPr id="0" name=""/>
        <dsp:cNvSpPr/>
      </dsp:nvSpPr>
      <dsp:spPr>
        <a:xfrm>
          <a:off x="106263" y="2444055"/>
          <a:ext cx="1645919" cy="85010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7000" b="-2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BB9615-3266-4F23-8EB1-4B90CF3FF912}">
      <dsp:nvSpPr>
        <dsp:cNvPr id="0" name=""/>
        <dsp:cNvSpPr/>
      </dsp:nvSpPr>
      <dsp:spPr>
        <a:xfrm>
          <a:off x="0" y="3506688"/>
          <a:ext cx="8229599" cy="10626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t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1400" kern="1200" dirty="0" smtClean="0">
              <a:latin typeface="Arial" pitchFamily="34" charset="0"/>
              <a:cs typeface="Arial" pitchFamily="34" charset="0"/>
            </a:rPr>
            <a:t>Sport</a:t>
          </a:r>
          <a:endParaRPr lang="de-CH" sz="1400" kern="1200" dirty="0">
            <a:latin typeface="Arial" pitchFamily="34" charset="0"/>
            <a:cs typeface="Arial" pitchFamily="34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100" kern="1200" dirty="0" smtClean="0">
              <a:latin typeface="Arial" pitchFamily="34" charset="0"/>
              <a:cs typeface="Arial" pitchFamily="34" charset="0"/>
            </a:rPr>
            <a:t>Block Sportanlage Winterthur</a:t>
          </a:r>
          <a:endParaRPr lang="de-CH" sz="1100" kern="1200" dirty="0">
            <a:latin typeface="Arial" pitchFamily="34" charset="0"/>
            <a:cs typeface="Arial" pitchFamily="34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100" kern="1200" dirty="0" smtClean="0">
              <a:latin typeface="Arial" pitchFamily="34" charset="0"/>
              <a:cs typeface="Arial" pitchFamily="34" charset="0"/>
            </a:rPr>
            <a:t>Badmintonhalle</a:t>
          </a:r>
          <a:endParaRPr lang="de-CH" sz="1100" kern="1200" dirty="0">
            <a:latin typeface="Arial" pitchFamily="34" charset="0"/>
            <a:cs typeface="Arial" pitchFamily="34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100" kern="1200" dirty="0" smtClean="0">
              <a:latin typeface="Arial" pitchFamily="34" charset="0"/>
              <a:cs typeface="Arial" pitchFamily="34" charset="0"/>
            </a:rPr>
            <a:t>Eishalle </a:t>
          </a:r>
          <a:r>
            <a:rPr lang="de-DE" sz="1100" kern="1200" dirty="0" err="1" smtClean="0">
              <a:latin typeface="Arial" pitchFamily="34" charset="0"/>
              <a:cs typeface="Arial" pitchFamily="34" charset="0"/>
            </a:rPr>
            <a:t>Deutweg</a:t>
          </a:r>
          <a:endParaRPr lang="de-CH" sz="1100" kern="1200" dirty="0">
            <a:latin typeface="Arial" pitchFamily="34" charset="0"/>
            <a:cs typeface="Arial" pitchFamily="34" charset="0"/>
          </a:endParaRPr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1100" kern="1200" dirty="0" smtClean="0">
              <a:latin typeface="Arial" pitchFamily="34" charset="0"/>
              <a:cs typeface="Arial" pitchFamily="34" charset="0"/>
            </a:rPr>
            <a:t>Golf</a:t>
          </a:r>
          <a:endParaRPr lang="de-CH" sz="1100" kern="1200" dirty="0">
            <a:latin typeface="Arial" pitchFamily="34" charset="0"/>
            <a:cs typeface="Arial" pitchFamily="34" charset="0"/>
          </a:endParaRPr>
        </a:p>
      </dsp:txBody>
      <dsp:txXfrm>
        <a:off x="1752183" y="3506688"/>
        <a:ext cx="6477416" cy="1062632"/>
      </dsp:txXfrm>
    </dsp:sp>
    <dsp:sp modelId="{33591C6B-EB55-4100-9C0E-96987E19BFA9}">
      <dsp:nvSpPr>
        <dsp:cNvPr id="0" name=""/>
        <dsp:cNvSpPr/>
      </dsp:nvSpPr>
      <dsp:spPr>
        <a:xfrm>
          <a:off x="106263" y="3612951"/>
          <a:ext cx="1645919" cy="850106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23000" b="-23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3F5358-983C-4910-B279-3B8C9F9B4C2F}" type="datetimeFigureOut">
              <a:rPr lang="de-CH" smtClean="0"/>
              <a:t>20.09.2012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FB7CD3-3226-4941-8934-C486F8B4DC92}" type="slidenum">
              <a:rPr lang="de-CH" smtClean="0"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38448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CH" dirty="0" smtClean="0">
                <a:effectLst/>
              </a:rPr>
              <a:t> 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B7CD3-3226-4941-8934-C486F8B4DC92}" type="slidenum">
              <a:rPr lang="de-CH" smtClean="0"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337720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leichschenkliges Dreieck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9" name="Untertitel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de-DE" dirty="0" smtClean="0"/>
              <a:t>Formatvorlage des Untertitelmasters durch Klicken bearbeiten</a:t>
            </a:r>
            <a:endParaRPr kumimoji="0" lang="en-US" dirty="0"/>
          </a:p>
        </p:txBody>
      </p:sp>
      <p:sp>
        <p:nvSpPr>
          <p:cNvPr id="28" name="Datumsplatzhalt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F5A22578-FE92-4FBD-95E6-902021D63C70}" type="datetime1">
              <a:rPr lang="de-CH" smtClean="0"/>
              <a:t>20.09.2012</a:t>
            </a:fld>
            <a:endParaRPr lang="de-CH"/>
          </a:p>
        </p:txBody>
      </p:sp>
      <p:sp>
        <p:nvSpPr>
          <p:cNvPr id="17" name="Fußzeilenplatzhalt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r>
              <a:rPr lang="de-CH" smtClean="0"/>
              <a:t>Vorname Name</a:t>
            </a:r>
            <a:endParaRPr lang="de-CH"/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56D65DA7-CDAB-42D6-B7BC-9D798A098326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120E5-19D9-47D9-9398-8B8FDFA7F2EA}" type="datetime1">
              <a:rPr lang="de-CH" smtClean="0"/>
              <a:t>20.09.2012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smtClean="0"/>
              <a:t>Vorname Name</a:t>
            </a: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5DA7-CDAB-42D6-B7BC-9D798A098326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EAA967-1DDA-4EC8-BEE2-E09BCAB9E3DA}" type="datetime1">
              <a:rPr lang="de-CH" smtClean="0"/>
              <a:t>20.09.2012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smtClean="0"/>
              <a:t>Vorname Name</a:t>
            </a: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5DA7-CDAB-42D6-B7BC-9D798A098326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>
            <a:lvl1pPr marL="448056" indent="-384048">
              <a:buFont typeface="Arial" pitchFamily="34" charset="0"/>
              <a:buChar char="•"/>
              <a:defRPr>
                <a:latin typeface="Arial" pitchFamily="34" charset="0"/>
                <a:cs typeface="Arial" pitchFamily="34" charset="0"/>
              </a:defRPr>
            </a:lvl1pPr>
            <a:lvl2pPr marL="822960" indent="-285750">
              <a:buFont typeface="Arial" pitchFamily="34" charset="0"/>
              <a:buChar char="•"/>
              <a:defRPr/>
            </a:lvl2pPr>
            <a:lvl3pPr marL="1106424" indent="-228600">
              <a:buFont typeface="Arial" pitchFamily="34" charset="0"/>
              <a:buChar char="•"/>
              <a:defRPr/>
            </a:lvl3pPr>
            <a:lvl4pPr marL="1371600" indent="-210312">
              <a:buFont typeface="Arial" pitchFamily="34" charset="0"/>
              <a:buChar char="•"/>
              <a:defRPr/>
            </a:lvl4pPr>
            <a:lvl5pPr marL="1600200" indent="-210312">
              <a:buFont typeface="Arial" pitchFamily="34" charset="0"/>
              <a:buChar char="•"/>
              <a:defRPr/>
            </a:lvl5pPr>
          </a:lstStyle>
          <a:p>
            <a:pPr lvl="0" eaLnBrk="1" latinLnBrk="0" hangingPunct="1"/>
            <a:r>
              <a:rPr lang="de-DE" dirty="0" smtClean="0"/>
              <a:t>Textmasterformat bearbeiten</a:t>
            </a:r>
          </a:p>
          <a:p>
            <a:pPr lvl="1" eaLnBrk="1" latinLnBrk="0" hangingPunct="1"/>
            <a:r>
              <a:rPr lang="de-DE" dirty="0" smtClean="0"/>
              <a:t>Zweite Ebene</a:t>
            </a:r>
          </a:p>
          <a:p>
            <a:pPr lvl="2" eaLnBrk="1" latinLnBrk="0" hangingPunct="1"/>
            <a:r>
              <a:rPr lang="de-DE" dirty="0" smtClean="0"/>
              <a:t>Dritte Ebene</a:t>
            </a:r>
          </a:p>
          <a:p>
            <a:pPr lvl="3" eaLnBrk="1" latinLnBrk="0" hangingPunct="1"/>
            <a:r>
              <a:rPr lang="de-DE" dirty="0" smtClean="0"/>
              <a:t>Vierte Ebene</a:t>
            </a:r>
          </a:p>
          <a:p>
            <a:pPr lvl="4" eaLnBrk="1" latinLnBrk="0" hangingPunct="1"/>
            <a:r>
              <a:rPr lang="de-DE" dirty="0" smtClean="0"/>
              <a:t>Fünfte Ebene</a:t>
            </a:r>
            <a:endParaRPr kumimoji="0"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422795CC-CB02-46CE-8F55-14980CB66664}" type="datetime1">
              <a:rPr lang="de-CH" smtClean="0"/>
              <a:t>20.09.2012</a:t>
            </a:fld>
            <a:endParaRPr lang="de-CH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r>
              <a:rPr lang="de-CH" smtClean="0"/>
              <a:t>Vorname Name</a:t>
            </a:r>
            <a:endParaRPr lang="de-CH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5DA7-CDAB-42D6-B7BC-9D798A098326}" type="slidenum">
              <a:rPr lang="de-CH" smtClean="0"/>
              <a:t>‹Nr.›</a:t>
            </a:fld>
            <a:endParaRPr lang="de-CH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Abschnitts-&#10;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winkliges Dreieck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Gleichschenkliges Dreieck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3F7522B-AB0D-4FB2-8FD8-CBFD4941DF7B}" type="datetime1">
              <a:rPr lang="de-CH" smtClean="0"/>
              <a:t>20.09.2012</a:t>
            </a:fld>
            <a:endParaRPr lang="de-CH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r>
              <a:rPr lang="de-CH" smtClean="0"/>
              <a:t>Vorname Name</a:t>
            </a:r>
            <a:endParaRPr lang="de-CH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56D65DA7-CDAB-42D6-B7BC-9D798A098326}" type="slidenum">
              <a:rPr lang="de-CH" smtClean="0"/>
              <a:t>‹Nr.›</a:t>
            </a:fld>
            <a:endParaRPr lang="de-CH"/>
          </a:p>
        </p:txBody>
      </p:sp>
      <p:cxnSp>
        <p:nvCxnSpPr>
          <p:cNvPr id="11" name="Gerade Verbindung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282A5D6-9CA0-4594-A498-3180A84C15BA}" type="datetime1">
              <a:rPr lang="de-CH" smtClean="0"/>
              <a:t>20.09.2012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r>
              <a:rPr lang="de-CH" smtClean="0"/>
              <a:t>Vorname Name</a:t>
            </a: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6D65DA7-CDAB-42D6-B7BC-9D798A098326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Vergleich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167E8F7-8668-419D-8A68-2FB6BC0CEC6B}" type="datetime1">
              <a:rPr lang="de-CH" smtClean="0"/>
              <a:t>20.09.2012</a:t>
            </a:fld>
            <a:endParaRPr lang="de-CH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r>
              <a:rPr lang="de-CH" smtClean="0"/>
              <a:t>Vorname Name</a:t>
            </a:r>
            <a:endParaRPr lang="de-CH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56D65DA7-CDAB-42D6-B7BC-9D798A098326}" type="slidenum">
              <a:rPr lang="de-CH" smtClean="0"/>
              <a:t>‹Nr.›</a:t>
            </a:fld>
            <a:endParaRPr lang="de-C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97D3C9-F33B-485F-989D-20ADFBF642EC}" type="datetime1">
              <a:rPr lang="de-CH" smtClean="0"/>
              <a:t>20.09.2012</a:t>
            </a:fld>
            <a:endParaRPr lang="de-CH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CH" smtClean="0"/>
              <a:t>Vorname Name</a:t>
            </a:r>
            <a:endParaRPr lang="de-CH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D65DA7-CDAB-42D6-B7BC-9D798A098326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79979625-CB81-4CAF-8D70-53FF74DE646C}" type="datetime1">
              <a:rPr lang="de-CH" smtClean="0"/>
              <a:t>20.09.2012</a:t>
            </a:fld>
            <a:endParaRPr lang="de-CH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r>
              <a:rPr lang="de-CH" smtClean="0"/>
              <a:t>Vorname Name</a:t>
            </a:r>
            <a:endParaRPr lang="de-CH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6D65DA7-CDAB-42D6-B7BC-9D798A098326}" type="slidenum">
              <a:rPr lang="de-CH" smtClean="0"/>
              <a:t>‹Nr.›</a:t>
            </a:fld>
            <a:endParaRPr lang="de-CH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alt mit Übersch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de-DE" smtClean="0"/>
              <a:t>Textmasterformat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7736B61C-EA49-48D8-85B0-37EC86AB2E8F}" type="datetime1">
              <a:rPr lang="de-CH" smtClean="0"/>
              <a:t>20.09.2012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de-CH" smtClean="0"/>
              <a:t>Vorname Name</a:t>
            </a: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56D65DA7-CDAB-42D6-B7BC-9D798A098326}" type="slidenum">
              <a:rPr lang="de-CH" smtClean="0"/>
              <a:t>‹Nr.›</a:t>
            </a:fld>
            <a:endParaRPr lang="de-C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372BD9A5-51AD-40EB-AE7B-EBDF24EDCCE1}" type="datetime1">
              <a:rPr lang="de-CH" smtClean="0"/>
              <a:t>20.09.2012</a:t>
            </a:fld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de-CH" smtClean="0"/>
              <a:t>Vorname Name</a:t>
            </a:r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56D65DA7-CDAB-42D6-B7BC-9D798A098326}" type="slidenum">
              <a:rPr lang="de-CH" smtClean="0"/>
              <a:t>‹Nr.›</a:t>
            </a:fld>
            <a:endParaRPr lang="de-C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winkliges Dreieck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8" name="Gerade Verbindung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elplatzhalt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13" name="Textplatzhalt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de-DE" dirty="0" smtClean="0"/>
              <a:t>Textmasterformat bearbeiten</a:t>
            </a:r>
          </a:p>
          <a:p>
            <a:pPr lvl="1" eaLnBrk="1" latinLnBrk="0" hangingPunct="1"/>
            <a:r>
              <a:rPr kumimoji="0" lang="de-DE" dirty="0" smtClean="0"/>
              <a:t>Zweite Ebene</a:t>
            </a:r>
          </a:p>
          <a:p>
            <a:pPr lvl="2" eaLnBrk="1" latinLnBrk="0" hangingPunct="1"/>
            <a:r>
              <a:rPr kumimoji="0" lang="de-DE" dirty="0" smtClean="0"/>
              <a:t>Dritte Ebene</a:t>
            </a:r>
          </a:p>
          <a:p>
            <a:pPr lvl="3" eaLnBrk="1" latinLnBrk="0" hangingPunct="1"/>
            <a:r>
              <a:rPr kumimoji="0" lang="de-DE" dirty="0" smtClean="0"/>
              <a:t>Vierte Ebene</a:t>
            </a:r>
          </a:p>
          <a:p>
            <a:pPr lvl="4" eaLnBrk="1" latinLnBrk="0" hangingPunct="1"/>
            <a:r>
              <a:rPr kumimoji="0" lang="de-DE" dirty="0" smtClean="0"/>
              <a:t>Fünfte Ebene</a:t>
            </a:r>
            <a:endParaRPr kumimoji="0" lang="en-US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B92EAE41-6F08-446A-B691-CE443BE10B52}" type="datetime1">
              <a:rPr lang="de-CH" smtClean="0"/>
              <a:t>20.09.2012</a:t>
            </a:fld>
            <a:endParaRPr lang="de-CH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CH" smtClean="0"/>
              <a:t>Vorname Name</a:t>
            </a:r>
            <a:endParaRPr lang="de-CH" dirty="0"/>
          </a:p>
        </p:txBody>
      </p:sp>
      <p:sp>
        <p:nvSpPr>
          <p:cNvPr id="23" name="Foliennummernplatzhalt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6D65DA7-CDAB-42D6-B7BC-9D798A098326}" type="slidenum">
              <a:rPr lang="de-CH" smtClean="0"/>
              <a:t>‹Nr.›</a:t>
            </a:fld>
            <a:endParaRPr lang="de-CH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Arial" pitchFamily="34" charset="0"/>
          <a:ea typeface="+mj-ea"/>
          <a:cs typeface="Arial" pitchFamily="34" charset="0"/>
        </a:defRPr>
      </a:lvl1pPr>
    </p:titleStyle>
    <p:bodyStyle>
      <a:lvl1pPr marL="448056" indent="-384048" algn="l" rtl="0" eaLnBrk="1" latinLnBrk="0" hangingPunct="1">
        <a:spcBef>
          <a:spcPct val="20000"/>
        </a:spcBef>
        <a:spcAft>
          <a:spcPts val="150"/>
        </a:spcAft>
        <a:buClr>
          <a:schemeClr val="accent1"/>
        </a:buClr>
        <a:buSzPct val="80000"/>
        <a:buFont typeface="Arial" pitchFamily="34" charset="0"/>
        <a:buChar char="•"/>
        <a:defRPr kumimoji="0" sz="3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822960" indent="-285750" algn="l" rtl="0" eaLnBrk="1" latinLnBrk="0" hangingPunct="1">
        <a:spcBef>
          <a:spcPct val="20000"/>
        </a:spcBef>
        <a:spcAft>
          <a:spcPts val="150"/>
        </a:spcAft>
        <a:buClr>
          <a:schemeClr val="accent1"/>
        </a:buClr>
        <a:buSzPct val="95000"/>
        <a:buFont typeface="Arial" pitchFamily="34" charset="0"/>
        <a:buChar char="•"/>
        <a:defRPr kumimoji="0" sz="26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06424" indent="-228600" algn="l" rtl="0" eaLnBrk="1" latinLnBrk="0" hangingPunct="1">
        <a:spcBef>
          <a:spcPct val="20000"/>
        </a:spcBef>
        <a:spcAft>
          <a:spcPts val="150"/>
        </a:spcAft>
        <a:buClr>
          <a:schemeClr val="accent1"/>
        </a:buClr>
        <a:buFont typeface="Arial" pitchFamily="34" charset="0"/>
        <a:buChar char="•"/>
        <a:defRPr kumimoji="0"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371600" indent="-210312" algn="l" rtl="0" eaLnBrk="1" latinLnBrk="0" hangingPunct="1">
        <a:spcBef>
          <a:spcPct val="20000"/>
        </a:spcBef>
        <a:spcAft>
          <a:spcPts val="150"/>
        </a:spcAft>
        <a:buClr>
          <a:schemeClr val="accent1"/>
        </a:buClr>
        <a:buFont typeface="Arial" pitchFamily="34" charset="0"/>
        <a:buChar char="•"/>
        <a:defRPr kumimoji="0"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1600200" indent="-210312" algn="l" rtl="0" eaLnBrk="1" latinLnBrk="0" hangingPunct="1">
        <a:spcBef>
          <a:spcPct val="20000"/>
        </a:spcBef>
        <a:spcAft>
          <a:spcPts val="150"/>
        </a:spcAft>
        <a:buClr>
          <a:schemeClr val="accent1">
            <a:tint val="75000"/>
          </a:schemeClr>
        </a:buClr>
        <a:buFont typeface="Arial" pitchFamily="34" charset="0"/>
        <a:buChar char="•"/>
        <a:defRPr kumimoji="0" sz="19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Winterthur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Vielseitig und interessant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879274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Einige Fakten</a:t>
            </a:r>
            <a:endParaRPr lang="de-CH" dirty="0"/>
          </a:p>
        </p:txBody>
      </p:sp>
      <p:graphicFrame>
        <p:nvGraphicFramePr>
          <p:cNvPr id="16" name="Inhaltsplatzhalter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4071453"/>
              </p:ext>
            </p:extLst>
          </p:nvPr>
        </p:nvGraphicFramePr>
        <p:xfrm>
          <a:off x="457200" y="1882775"/>
          <a:ext cx="8229600" cy="376428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de-DE" b="0" dirty="0" smtClean="0">
                          <a:latin typeface="Arial" pitchFamily="34" charset="0"/>
                          <a:cs typeface="Arial" pitchFamily="34" charset="0"/>
                        </a:rPr>
                        <a:t>Fläche</a:t>
                      </a:r>
                      <a:endParaRPr lang="de-CH" b="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b="0" dirty="0" smtClean="0">
                          <a:latin typeface="Arial" pitchFamily="34" charset="0"/>
                          <a:cs typeface="Arial" pitchFamily="34" charset="0"/>
                        </a:rPr>
                        <a:t>10.4 km</a:t>
                      </a:r>
                      <a:r>
                        <a:rPr lang="de-DE" b="0" baseline="3000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de-CH" b="0" baseline="300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>
                          <a:latin typeface="Arial" pitchFamily="34" charset="0"/>
                          <a:cs typeface="Arial" pitchFamily="34" charset="0"/>
                        </a:rPr>
                        <a:t>Anzahl</a:t>
                      </a:r>
                      <a:r>
                        <a:rPr lang="de-DE" baseline="0" dirty="0" smtClean="0">
                          <a:latin typeface="Arial" pitchFamily="34" charset="0"/>
                          <a:cs typeface="Arial" pitchFamily="34" charset="0"/>
                        </a:rPr>
                        <a:t> Einwohner</a:t>
                      </a:r>
                      <a:endParaRPr lang="de-CH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>
                          <a:latin typeface="Arial" pitchFamily="34" charset="0"/>
                          <a:cs typeface="Arial" pitchFamily="34" charset="0"/>
                        </a:rPr>
                        <a:t>104</a:t>
                      </a:r>
                      <a:r>
                        <a:rPr lang="de-DE" baseline="0" dirty="0" smtClean="0">
                          <a:latin typeface="Arial" pitchFamily="34" charset="0"/>
                          <a:cs typeface="Arial" pitchFamily="34" charset="0"/>
                        </a:rPr>
                        <a:t> 531 (Stand September 2011)</a:t>
                      </a:r>
                      <a:endParaRPr lang="de-CH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>
                          <a:latin typeface="Arial" pitchFamily="34" charset="0"/>
                          <a:cs typeface="Arial" pitchFamily="34" charset="0"/>
                        </a:rPr>
                        <a:t>Bevölkerungsdichte</a:t>
                      </a:r>
                      <a:endParaRPr lang="de-CH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>
                          <a:latin typeface="Arial" pitchFamily="34" charset="0"/>
                          <a:cs typeface="Arial" pitchFamily="34" charset="0"/>
                        </a:rPr>
                        <a:t>1 797 Einwohner/</a:t>
                      </a:r>
                      <a:r>
                        <a:rPr lang="de-DE" b="0" dirty="0" smtClean="0">
                          <a:latin typeface="Arial" pitchFamily="34" charset="0"/>
                          <a:cs typeface="Arial" pitchFamily="34" charset="0"/>
                        </a:rPr>
                        <a:t>km</a:t>
                      </a:r>
                      <a:r>
                        <a:rPr lang="de-DE" b="0" baseline="30000" dirty="0" smtClean="0">
                          <a:latin typeface="Arial" pitchFamily="34" charset="0"/>
                          <a:cs typeface="Arial" pitchFamily="34" charset="0"/>
                        </a:rPr>
                        <a:t>2</a:t>
                      </a:r>
                      <a:endParaRPr lang="de-CH" b="0" baseline="300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dirty="0" smtClean="0">
                          <a:latin typeface="Arial" pitchFamily="34" charset="0"/>
                          <a:cs typeface="Arial" pitchFamily="34" charset="0"/>
                        </a:rPr>
                        <a:t>Hauptsitze</a:t>
                      </a:r>
                      <a:r>
                        <a:rPr lang="de-DE" baseline="0" dirty="0" smtClean="0">
                          <a:latin typeface="Arial" pitchFamily="34" charset="0"/>
                          <a:cs typeface="Arial" pitchFamily="34" charset="0"/>
                        </a:rPr>
                        <a:t> internationaler Firmen</a:t>
                      </a:r>
                      <a:endParaRPr lang="de-CH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err="1" smtClean="0">
                          <a:latin typeface="Arial" pitchFamily="34" charset="0"/>
                          <a:cs typeface="Arial" pitchFamily="34" charset="0"/>
                        </a:rPr>
                        <a:t>Rieter</a:t>
                      </a:r>
                      <a:r>
                        <a:rPr lang="de-DE" dirty="0" smtClean="0">
                          <a:latin typeface="Arial" pitchFamily="34" charset="0"/>
                          <a:cs typeface="Arial" pitchFamily="34" charset="0"/>
                        </a:rPr>
                        <a:t> Holding</a:t>
                      </a:r>
                      <a:r>
                        <a:rPr lang="de-DE" baseline="0" dirty="0" smtClean="0">
                          <a:latin typeface="Arial" pitchFamily="34" charset="0"/>
                          <a:cs typeface="Arial" pitchFamily="34" charset="0"/>
                        </a:rPr>
                        <a:t> AG, Sulzer AG, Zimmer GmbH, </a:t>
                      </a:r>
                      <a:r>
                        <a:rPr lang="de-DE" baseline="0" dirty="0" err="1" smtClean="0">
                          <a:latin typeface="Arial" pitchFamily="34" charset="0"/>
                          <a:cs typeface="Arial" pitchFamily="34" charset="0"/>
                        </a:rPr>
                        <a:t>Axa</a:t>
                      </a:r>
                      <a:r>
                        <a:rPr lang="de-DE" baseline="0" dirty="0" smtClean="0">
                          <a:latin typeface="Arial" pitchFamily="34" charset="0"/>
                          <a:cs typeface="Arial" pitchFamily="34" charset="0"/>
                        </a:rPr>
                        <a:t> Winterthur, </a:t>
                      </a:r>
                      <a:r>
                        <a:rPr lang="de-DE" baseline="0" dirty="0" err="1" smtClean="0">
                          <a:latin typeface="Arial" pitchFamily="34" charset="0"/>
                          <a:cs typeface="Arial" pitchFamily="34" charset="0"/>
                        </a:rPr>
                        <a:t>BurckhardtCompression</a:t>
                      </a:r>
                      <a:r>
                        <a:rPr lang="de-DE" baseline="0" dirty="0" smtClean="0">
                          <a:latin typeface="Arial" pitchFamily="34" charset="0"/>
                          <a:cs typeface="Arial" pitchFamily="34" charset="0"/>
                        </a:rPr>
                        <a:t>, </a:t>
                      </a:r>
                      <a:r>
                        <a:rPr lang="de-DE" baseline="0" dirty="0" err="1" smtClean="0">
                          <a:latin typeface="Arial" pitchFamily="34" charset="0"/>
                          <a:cs typeface="Arial" pitchFamily="34" charset="0"/>
                        </a:rPr>
                        <a:t>Marché</a:t>
                      </a:r>
                      <a:r>
                        <a:rPr lang="de-DE" baseline="0" dirty="0" smtClean="0">
                          <a:latin typeface="Arial" pitchFamily="34" charset="0"/>
                          <a:cs typeface="Arial" pitchFamily="34" charset="0"/>
                        </a:rPr>
                        <a:t> International, VOLCAFE Holding Ltd., Paul Reinhart AG, </a:t>
                      </a:r>
                      <a:r>
                        <a:rPr lang="de-DE" baseline="0" dirty="0" err="1" smtClean="0">
                          <a:latin typeface="Arial" pitchFamily="34" charset="0"/>
                          <a:cs typeface="Arial" pitchFamily="34" charset="0"/>
                        </a:rPr>
                        <a:t>Tralin</a:t>
                      </a:r>
                      <a:r>
                        <a:rPr lang="de-DE" baseline="0" dirty="0" smtClean="0">
                          <a:latin typeface="Arial" pitchFamily="34" charset="0"/>
                          <a:cs typeface="Arial" pitchFamily="34" charset="0"/>
                        </a:rPr>
                        <a:t> Pak Europe GmbH</a:t>
                      </a:r>
                      <a:endParaRPr lang="de-CH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smtClean="0">
                          <a:latin typeface="Arial" pitchFamily="34" charset="0"/>
                          <a:cs typeface="Arial" pitchFamily="34" charset="0"/>
                        </a:rPr>
                        <a:t>Wichtige Events</a:t>
                      </a:r>
                      <a:endParaRPr lang="de-CH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de-CH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dirty="0" err="1" smtClean="0">
                          <a:latin typeface="Arial" pitchFamily="34" charset="0"/>
                          <a:cs typeface="Arial" pitchFamily="34" charset="0"/>
                        </a:rPr>
                        <a:t>Albani</a:t>
                      </a:r>
                      <a:r>
                        <a:rPr lang="de-DE" dirty="0" smtClean="0">
                          <a:latin typeface="Arial" pitchFamily="34" charset="0"/>
                          <a:cs typeface="Arial" pitchFamily="34" charset="0"/>
                        </a:rPr>
                        <a:t>-Fest, Afro-Pfingsten,</a:t>
                      </a:r>
                      <a:r>
                        <a:rPr lang="de-DE" baseline="0" dirty="0" smtClean="0">
                          <a:latin typeface="Arial" pitchFamily="34" charset="0"/>
                          <a:cs typeface="Arial" pitchFamily="34" charset="0"/>
                        </a:rPr>
                        <a:t> Musikfestwochen</a:t>
                      </a:r>
                      <a:endParaRPr lang="de-CH" dirty="0" smtClean="0">
                        <a:latin typeface="Arial" pitchFamily="34" charset="0"/>
                        <a:cs typeface="Arial" pitchFamily="34" charset="0"/>
                      </a:endParaRPr>
                    </a:p>
                    <a:p>
                      <a:endParaRPr lang="de-CH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046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Was bietet Winterthur?</a:t>
            </a:r>
            <a:endParaRPr lang="de-CH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5916943"/>
              </p:ext>
            </p:extLst>
          </p:nvPr>
        </p:nvGraphicFramePr>
        <p:xfrm>
          <a:off x="457200" y="1882775"/>
          <a:ext cx="82296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500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5 </a:t>
            </a:r>
            <a:r>
              <a:rPr lang="de-DE" smtClean="0"/>
              <a:t>Erfolgsfaktoren von Winterthur</a:t>
            </a:r>
            <a:endParaRPr lang="de-CH" dirty="0"/>
          </a:p>
        </p:txBody>
      </p:sp>
    </p:spTree>
    <p:extLst>
      <p:ext uri="{BB962C8B-B14F-4D97-AF65-F5344CB8AC3E}">
        <p14:creationId xmlns:p14="http://schemas.microsoft.com/office/powerpoint/2010/main" val="1813258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Tourismuszahlen</a:t>
            </a:r>
            <a:endParaRPr lang="de-CH"/>
          </a:p>
        </p:txBody>
      </p:sp>
      <p:graphicFrame>
        <p:nvGraphicFramePr>
          <p:cNvPr id="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1598900"/>
              </p:ext>
            </p:extLst>
          </p:nvPr>
        </p:nvGraphicFramePr>
        <p:xfrm>
          <a:off x="457200" y="1882775"/>
          <a:ext cx="82296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47080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elesto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Telest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elesto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0</TotalTime>
  <Words>101</Words>
  <Application>Microsoft Office PowerPoint</Application>
  <PresentationFormat>Bildschirmpräsentation (4:3)</PresentationFormat>
  <Paragraphs>36</Paragraphs>
  <Slides>5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6" baseType="lpstr">
      <vt:lpstr>Telesto</vt:lpstr>
      <vt:lpstr>Winterthur</vt:lpstr>
      <vt:lpstr>Einige Fakten</vt:lpstr>
      <vt:lpstr>Was bietet Winterthur?</vt:lpstr>
      <vt:lpstr>5 Erfolgsfaktoren von Winterthur</vt:lpstr>
      <vt:lpstr>Tourismuszahlen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IKA B 12</dc:title>
  <dc:creator>KV Schweiz</dc:creator>
  <cp:revision>25</cp:revision>
  <dcterms:created xsi:type="dcterms:W3CDTF">2011-09-30T13:17:17Z</dcterms:created>
  <dcterms:modified xsi:type="dcterms:W3CDTF">2012-09-20T05:43:49Z</dcterms:modified>
</cp:coreProperties>
</file>